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3660" r:id="rId1"/>
  </p:sldMasterIdLst>
  <p:notesMasterIdLst>
    <p:notesMasterId r:id="rId31"/>
  </p:notesMasterIdLst>
  <p:handoutMasterIdLst>
    <p:handoutMasterId r:id="rId32"/>
  </p:handoutMasterIdLst>
  <p:sldIdLst>
    <p:sldId id="256" r:id="rId2"/>
    <p:sldId id="307" r:id="rId3"/>
    <p:sldId id="523" r:id="rId4"/>
    <p:sldId id="522" r:id="rId5"/>
    <p:sldId id="376" r:id="rId6"/>
    <p:sldId id="521" r:id="rId7"/>
    <p:sldId id="517" r:id="rId8"/>
    <p:sldId id="525" r:id="rId9"/>
    <p:sldId id="528" r:id="rId10"/>
    <p:sldId id="527" r:id="rId11"/>
    <p:sldId id="520" r:id="rId12"/>
    <p:sldId id="529" r:id="rId13"/>
    <p:sldId id="519" r:id="rId14"/>
    <p:sldId id="518" r:id="rId15"/>
    <p:sldId id="530" r:id="rId16"/>
    <p:sldId id="289" r:id="rId17"/>
    <p:sldId id="290" r:id="rId18"/>
    <p:sldId id="532" r:id="rId19"/>
    <p:sldId id="537" r:id="rId20"/>
    <p:sldId id="533" r:id="rId21"/>
    <p:sldId id="538" r:id="rId22"/>
    <p:sldId id="267" r:id="rId23"/>
    <p:sldId id="268" r:id="rId24"/>
    <p:sldId id="269" r:id="rId25"/>
    <p:sldId id="270" r:id="rId26"/>
    <p:sldId id="272" r:id="rId27"/>
    <p:sldId id="273" r:id="rId28"/>
    <p:sldId id="354" r:id="rId29"/>
    <p:sldId id="260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C8C8"/>
    <a:srgbClr val="3F739B"/>
    <a:srgbClr val="E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881F287-C991-44D9-941D-31328D1263EC}" v="505" dt="2024-10-08T10:02:21.22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64033" autoAdjust="0"/>
  </p:normalViewPr>
  <p:slideViewPr>
    <p:cSldViewPr snapToGrid="0">
      <p:cViewPr varScale="1">
        <p:scale>
          <a:sx n="68" d="100"/>
          <a:sy n="68" d="100"/>
        </p:scale>
        <p:origin x="209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1676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 Moreh" userId="17b81281-9f29-44e0-9273-6dadbf6896a2" providerId="ADAL" clId="{C881F287-C991-44D9-941D-31328D1263EC}"/>
    <pc:docChg chg="undo custSel addSld delSld modSld sldOrd modMainMaster">
      <pc:chgData name="Chris Moreh" userId="17b81281-9f29-44e0-9273-6dadbf6896a2" providerId="ADAL" clId="{C881F287-C991-44D9-941D-31328D1263EC}" dt="2024-10-08T10:04:06.836" v="1537" actId="113"/>
      <pc:docMkLst>
        <pc:docMk/>
      </pc:docMkLst>
      <pc:sldChg chg="add modTransition">
        <pc:chgData name="Chris Moreh" userId="17b81281-9f29-44e0-9273-6dadbf6896a2" providerId="ADAL" clId="{C881F287-C991-44D9-941D-31328D1263EC}" dt="2024-10-08T10:01:11.260" v="1487"/>
        <pc:sldMkLst>
          <pc:docMk/>
          <pc:sldMk cId="0" sldId="267"/>
        </pc:sldMkLst>
      </pc:sldChg>
      <pc:sldChg chg="add modTransition">
        <pc:chgData name="Chris Moreh" userId="17b81281-9f29-44e0-9273-6dadbf6896a2" providerId="ADAL" clId="{C881F287-C991-44D9-941D-31328D1263EC}" dt="2024-10-08T10:01:11.260" v="1487"/>
        <pc:sldMkLst>
          <pc:docMk/>
          <pc:sldMk cId="0" sldId="268"/>
        </pc:sldMkLst>
      </pc:sldChg>
      <pc:sldChg chg="del">
        <pc:chgData name="Chris Moreh" userId="17b81281-9f29-44e0-9273-6dadbf6896a2" providerId="ADAL" clId="{C881F287-C991-44D9-941D-31328D1263EC}" dt="2024-10-08T09:51:12.202" v="1360" actId="47"/>
        <pc:sldMkLst>
          <pc:docMk/>
          <pc:sldMk cId="1913316541" sldId="268"/>
        </pc:sldMkLst>
      </pc:sldChg>
      <pc:sldChg chg="add modTransition">
        <pc:chgData name="Chris Moreh" userId="17b81281-9f29-44e0-9273-6dadbf6896a2" providerId="ADAL" clId="{C881F287-C991-44D9-941D-31328D1263EC}" dt="2024-10-08T10:01:11.260" v="1487"/>
        <pc:sldMkLst>
          <pc:docMk/>
          <pc:sldMk cId="0" sldId="269"/>
        </pc:sldMkLst>
      </pc:sldChg>
      <pc:sldChg chg="add modTransition">
        <pc:chgData name="Chris Moreh" userId="17b81281-9f29-44e0-9273-6dadbf6896a2" providerId="ADAL" clId="{C881F287-C991-44D9-941D-31328D1263EC}" dt="2024-10-08T10:01:11.260" v="1487"/>
        <pc:sldMkLst>
          <pc:docMk/>
          <pc:sldMk cId="0" sldId="270"/>
        </pc:sldMkLst>
      </pc:sldChg>
      <pc:sldChg chg="add modTransition">
        <pc:chgData name="Chris Moreh" userId="17b81281-9f29-44e0-9273-6dadbf6896a2" providerId="ADAL" clId="{C881F287-C991-44D9-941D-31328D1263EC}" dt="2024-10-08T10:01:11.260" v="1487"/>
        <pc:sldMkLst>
          <pc:docMk/>
          <pc:sldMk cId="0" sldId="272"/>
        </pc:sldMkLst>
      </pc:sldChg>
      <pc:sldChg chg="add modTransition">
        <pc:chgData name="Chris Moreh" userId="17b81281-9f29-44e0-9273-6dadbf6896a2" providerId="ADAL" clId="{C881F287-C991-44D9-941D-31328D1263EC}" dt="2024-10-08T10:01:11.260" v="1487"/>
        <pc:sldMkLst>
          <pc:docMk/>
          <pc:sldMk cId="0" sldId="273"/>
        </pc:sldMkLst>
      </pc:sldChg>
      <pc:sldChg chg="modSp add mod modTransition modClrScheme chgLayout">
        <pc:chgData name="Chris Moreh" userId="17b81281-9f29-44e0-9273-6dadbf6896a2" providerId="ADAL" clId="{C881F287-C991-44D9-941D-31328D1263EC}" dt="2024-10-08T09:55:06.055" v="1401" actId="1076"/>
        <pc:sldMkLst>
          <pc:docMk/>
          <pc:sldMk cId="1836731351" sldId="289"/>
        </pc:sldMkLst>
        <pc:spChg chg="mod ord">
          <ac:chgData name="Chris Moreh" userId="17b81281-9f29-44e0-9273-6dadbf6896a2" providerId="ADAL" clId="{C881F287-C991-44D9-941D-31328D1263EC}" dt="2024-10-08T09:55:00.779" v="1399" actId="27636"/>
          <ac:spMkLst>
            <pc:docMk/>
            <pc:sldMk cId="1836731351" sldId="289"/>
            <ac:spMk id="2" creationId="{00000000-0000-0000-0000-000000000000}"/>
          </ac:spMkLst>
        </pc:spChg>
        <pc:spChg chg="mod ord">
          <ac:chgData name="Chris Moreh" userId="17b81281-9f29-44e0-9273-6dadbf6896a2" providerId="ADAL" clId="{C881F287-C991-44D9-941D-31328D1263EC}" dt="2024-10-08T09:55:00.763" v="1398" actId="700"/>
          <ac:spMkLst>
            <pc:docMk/>
            <pc:sldMk cId="1836731351" sldId="289"/>
            <ac:spMk id="5" creationId="{00000000-0000-0000-0000-000000000000}"/>
          </ac:spMkLst>
        </pc:spChg>
        <pc:spChg chg="mod ord">
          <ac:chgData name="Chris Moreh" userId="17b81281-9f29-44e0-9273-6dadbf6896a2" providerId="ADAL" clId="{C881F287-C991-44D9-941D-31328D1263EC}" dt="2024-10-08T09:55:00.763" v="1398" actId="700"/>
          <ac:spMkLst>
            <pc:docMk/>
            <pc:sldMk cId="1836731351" sldId="289"/>
            <ac:spMk id="6" creationId="{00000000-0000-0000-0000-000000000000}"/>
          </ac:spMkLst>
        </pc:spChg>
        <pc:picChg chg="mod">
          <ac:chgData name="Chris Moreh" userId="17b81281-9f29-44e0-9273-6dadbf6896a2" providerId="ADAL" clId="{C881F287-C991-44D9-941D-31328D1263EC}" dt="2024-10-08T09:55:06.055" v="1401" actId="1076"/>
          <ac:picMkLst>
            <pc:docMk/>
            <pc:sldMk cId="1836731351" sldId="289"/>
            <ac:picMk id="3" creationId="{5790DE78-5D91-9447-BF0B-96D4A9DBCF72}"/>
          </ac:picMkLst>
        </pc:picChg>
      </pc:sldChg>
      <pc:sldChg chg="modSp add mod modTransition modClrScheme chgLayout">
        <pc:chgData name="Chris Moreh" userId="17b81281-9f29-44e0-9273-6dadbf6896a2" providerId="ADAL" clId="{C881F287-C991-44D9-941D-31328D1263EC}" dt="2024-10-08T09:55:14.119" v="1405" actId="1076"/>
        <pc:sldMkLst>
          <pc:docMk/>
          <pc:sldMk cId="2510649881" sldId="290"/>
        </pc:sldMkLst>
        <pc:spChg chg="mod ord">
          <ac:chgData name="Chris Moreh" userId="17b81281-9f29-44e0-9273-6dadbf6896a2" providerId="ADAL" clId="{C881F287-C991-44D9-941D-31328D1263EC}" dt="2024-10-08T09:55:10.288" v="1403" actId="27636"/>
          <ac:spMkLst>
            <pc:docMk/>
            <pc:sldMk cId="2510649881" sldId="290"/>
            <ac:spMk id="2" creationId="{00000000-0000-0000-0000-000000000000}"/>
          </ac:spMkLst>
        </pc:spChg>
        <pc:spChg chg="mod ord">
          <ac:chgData name="Chris Moreh" userId="17b81281-9f29-44e0-9273-6dadbf6896a2" providerId="ADAL" clId="{C881F287-C991-44D9-941D-31328D1263EC}" dt="2024-10-08T09:55:10.270" v="1402" actId="700"/>
          <ac:spMkLst>
            <pc:docMk/>
            <pc:sldMk cId="2510649881" sldId="290"/>
            <ac:spMk id="5" creationId="{00000000-0000-0000-0000-000000000000}"/>
          </ac:spMkLst>
        </pc:spChg>
        <pc:spChg chg="mod ord">
          <ac:chgData name="Chris Moreh" userId="17b81281-9f29-44e0-9273-6dadbf6896a2" providerId="ADAL" clId="{C881F287-C991-44D9-941D-31328D1263EC}" dt="2024-10-08T09:55:10.270" v="1402" actId="700"/>
          <ac:spMkLst>
            <pc:docMk/>
            <pc:sldMk cId="2510649881" sldId="290"/>
            <ac:spMk id="6" creationId="{00000000-0000-0000-0000-000000000000}"/>
          </ac:spMkLst>
        </pc:spChg>
        <pc:picChg chg="mod">
          <ac:chgData name="Chris Moreh" userId="17b81281-9f29-44e0-9273-6dadbf6896a2" providerId="ADAL" clId="{C881F287-C991-44D9-941D-31328D1263EC}" dt="2024-10-08T09:55:14.119" v="1405" actId="1076"/>
          <ac:picMkLst>
            <pc:docMk/>
            <pc:sldMk cId="2510649881" sldId="290"/>
            <ac:picMk id="4" creationId="{BBC67004-7023-2934-B9CC-E419109BD817}"/>
          </ac:picMkLst>
        </pc:picChg>
      </pc:sldChg>
      <pc:sldChg chg="modSp mod">
        <pc:chgData name="Chris Moreh" userId="17b81281-9f29-44e0-9273-6dadbf6896a2" providerId="ADAL" clId="{C881F287-C991-44D9-941D-31328D1263EC}" dt="2024-10-08T07:19:01.914" v="56" actId="20577"/>
        <pc:sldMkLst>
          <pc:docMk/>
          <pc:sldMk cId="3814459198" sldId="307"/>
        </pc:sldMkLst>
        <pc:spChg chg="mod">
          <ac:chgData name="Chris Moreh" userId="17b81281-9f29-44e0-9273-6dadbf6896a2" providerId="ADAL" clId="{C881F287-C991-44D9-941D-31328D1263EC}" dt="2024-10-08T07:18:32.371" v="1" actId="20577"/>
          <ac:spMkLst>
            <pc:docMk/>
            <pc:sldMk cId="3814459198" sldId="307"/>
            <ac:spMk id="6" creationId="{24060982-6EE3-A8F1-75FE-C4BDB2FF3CBE}"/>
          </ac:spMkLst>
        </pc:spChg>
        <pc:spChg chg="mod">
          <ac:chgData name="Chris Moreh" userId="17b81281-9f29-44e0-9273-6dadbf6896a2" providerId="ADAL" clId="{C881F287-C991-44D9-941D-31328D1263EC}" dt="2024-10-08T07:19:01.914" v="56" actId="20577"/>
          <ac:spMkLst>
            <pc:docMk/>
            <pc:sldMk cId="3814459198" sldId="307"/>
            <ac:spMk id="7" creationId="{E112B5B6-7C9E-9DE5-8D2C-13D42F1FBB68}"/>
          </ac:spMkLst>
        </pc:spChg>
      </pc:sldChg>
      <pc:sldChg chg="del">
        <pc:chgData name="Chris Moreh" userId="17b81281-9f29-44e0-9273-6dadbf6896a2" providerId="ADAL" clId="{C881F287-C991-44D9-941D-31328D1263EC}" dt="2024-10-08T09:50:53.105" v="1350" actId="47"/>
        <pc:sldMkLst>
          <pc:docMk/>
          <pc:sldMk cId="789519299" sldId="308"/>
        </pc:sldMkLst>
      </pc:sldChg>
      <pc:sldChg chg="del">
        <pc:chgData name="Chris Moreh" userId="17b81281-9f29-44e0-9273-6dadbf6896a2" providerId="ADAL" clId="{C881F287-C991-44D9-941D-31328D1263EC}" dt="2024-10-08T09:50:54.595" v="1352" actId="47"/>
        <pc:sldMkLst>
          <pc:docMk/>
          <pc:sldMk cId="139448700" sldId="309"/>
        </pc:sldMkLst>
      </pc:sldChg>
      <pc:sldChg chg="del">
        <pc:chgData name="Chris Moreh" userId="17b81281-9f29-44e0-9273-6dadbf6896a2" providerId="ADAL" clId="{C881F287-C991-44D9-941D-31328D1263EC}" dt="2024-10-08T09:51:02.506" v="1355" actId="47"/>
        <pc:sldMkLst>
          <pc:docMk/>
          <pc:sldMk cId="898458003" sldId="310"/>
        </pc:sldMkLst>
      </pc:sldChg>
      <pc:sldChg chg="del">
        <pc:chgData name="Chris Moreh" userId="17b81281-9f29-44e0-9273-6dadbf6896a2" providerId="ADAL" clId="{C881F287-C991-44D9-941D-31328D1263EC}" dt="2024-10-08T09:50:53.872" v="1351" actId="47"/>
        <pc:sldMkLst>
          <pc:docMk/>
          <pc:sldMk cId="1606940730" sldId="311"/>
        </pc:sldMkLst>
      </pc:sldChg>
      <pc:sldChg chg="del">
        <pc:chgData name="Chris Moreh" userId="17b81281-9f29-44e0-9273-6dadbf6896a2" providerId="ADAL" clId="{C881F287-C991-44D9-941D-31328D1263EC}" dt="2024-10-08T09:51:13.846" v="1361" actId="47"/>
        <pc:sldMkLst>
          <pc:docMk/>
          <pc:sldMk cId="966591019" sldId="319"/>
        </pc:sldMkLst>
      </pc:sldChg>
      <pc:sldChg chg="del">
        <pc:chgData name="Chris Moreh" userId="17b81281-9f29-44e0-9273-6dadbf6896a2" providerId="ADAL" clId="{C881F287-C991-44D9-941D-31328D1263EC}" dt="2024-10-08T09:51:14.863" v="1362" actId="47"/>
        <pc:sldMkLst>
          <pc:docMk/>
          <pc:sldMk cId="717278951" sldId="321"/>
        </pc:sldMkLst>
      </pc:sldChg>
      <pc:sldChg chg="del">
        <pc:chgData name="Chris Moreh" userId="17b81281-9f29-44e0-9273-6dadbf6896a2" providerId="ADAL" clId="{C881F287-C991-44D9-941D-31328D1263EC}" dt="2024-10-08T09:52:00.658" v="1384" actId="47"/>
        <pc:sldMkLst>
          <pc:docMk/>
          <pc:sldMk cId="3603256477" sldId="327"/>
        </pc:sldMkLst>
      </pc:sldChg>
      <pc:sldChg chg="del">
        <pc:chgData name="Chris Moreh" userId="17b81281-9f29-44e0-9273-6dadbf6896a2" providerId="ADAL" clId="{C881F287-C991-44D9-941D-31328D1263EC}" dt="2024-10-08T09:51:25.366" v="1375" actId="47"/>
        <pc:sldMkLst>
          <pc:docMk/>
          <pc:sldMk cId="322052598" sldId="331"/>
        </pc:sldMkLst>
      </pc:sldChg>
      <pc:sldChg chg="del">
        <pc:chgData name="Chris Moreh" userId="17b81281-9f29-44e0-9273-6dadbf6896a2" providerId="ADAL" clId="{C881F287-C991-44D9-941D-31328D1263EC}" dt="2024-10-08T09:51:26.076" v="1376" actId="47"/>
        <pc:sldMkLst>
          <pc:docMk/>
          <pc:sldMk cId="3383856965" sldId="332"/>
        </pc:sldMkLst>
      </pc:sldChg>
      <pc:sldChg chg="del">
        <pc:chgData name="Chris Moreh" userId="17b81281-9f29-44e0-9273-6dadbf6896a2" providerId="ADAL" clId="{C881F287-C991-44D9-941D-31328D1263EC}" dt="2024-10-08T09:51:15.783" v="1363" actId="47"/>
        <pc:sldMkLst>
          <pc:docMk/>
          <pc:sldMk cId="3992132808" sldId="336"/>
        </pc:sldMkLst>
      </pc:sldChg>
      <pc:sldChg chg="del">
        <pc:chgData name="Chris Moreh" userId="17b81281-9f29-44e0-9273-6dadbf6896a2" providerId="ADAL" clId="{C881F287-C991-44D9-941D-31328D1263EC}" dt="2024-10-08T09:51:21.624" v="1371" actId="47"/>
        <pc:sldMkLst>
          <pc:docMk/>
          <pc:sldMk cId="898719641" sldId="337"/>
        </pc:sldMkLst>
      </pc:sldChg>
      <pc:sldChg chg="del">
        <pc:chgData name="Chris Moreh" userId="17b81281-9f29-44e0-9273-6dadbf6896a2" providerId="ADAL" clId="{C881F287-C991-44D9-941D-31328D1263EC}" dt="2024-10-08T09:51:28.868" v="1381" actId="47"/>
        <pc:sldMkLst>
          <pc:docMk/>
          <pc:sldMk cId="1888377005" sldId="338"/>
        </pc:sldMkLst>
      </pc:sldChg>
      <pc:sldChg chg="del">
        <pc:chgData name="Chris Moreh" userId="17b81281-9f29-44e0-9273-6dadbf6896a2" providerId="ADAL" clId="{C881F287-C991-44D9-941D-31328D1263EC}" dt="2024-10-08T09:51:06.990" v="1358" actId="47"/>
        <pc:sldMkLst>
          <pc:docMk/>
          <pc:sldMk cId="269492429" sldId="342"/>
        </pc:sldMkLst>
      </pc:sldChg>
      <pc:sldChg chg="del">
        <pc:chgData name="Chris Moreh" userId="17b81281-9f29-44e0-9273-6dadbf6896a2" providerId="ADAL" clId="{C881F287-C991-44D9-941D-31328D1263EC}" dt="2024-10-08T09:50:57.674" v="1353" actId="47"/>
        <pc:sldMkLst>
          <pc:docMk/>
          <pc:sldMk cId="2967270402" sldId="352"/>
        </pc:sldMkLst>
      </pc:sldChg>
      <pc:sldChg chg="del">
        <pc:chgData name="Chris Moreh" userId="17b81281-9f29-44e0-9273-6dadbf6896a2" providerId="ADAL" clId="{C881F287-C991-44D9-941D-31328D1263EC}" dt="2024-10-08T09:51:00.187" v="1354" actId="47"/>
        <pc:sldMkLst>
          <pc:docMk/>
          <pc:sldMk cId="1562431172" sldId="353"/>
        </pc:sldMkLst>
      </pc:sldChg>
      <pc:sldChg chg="del">
        <pc:chgData name="Chris Moreh" userId="17b81281-9f29-44e0-9273-6dadbf6896a2" providerId="ADAL" clId="{C881F287-C991-44D9-941D-31328D1263EC}" dt="2024-10-08T09:51:10.024" v="1359" actId="47"/>
        <pc:sldMkLst>
          <pc:docMk/>
          <pc:sldMk cId="2041529945" sldId="355"/>
        </pc:sldMkLst>
      </pc:sldChg>
      <pc:sldChg chg="del">
        <pc:chgData name="Chris Moreh" userId="17b81281-9f29-44e0-9273-6dadbf6896a2" providerId="ADAL" clId="{C881F287-C991-44D9-941D-31328D1263EC}" dt="2024-10-08T09:51:03.666" v="1356" actId="47"/>
        <pc:sldMkLst>
          <pc:docMk/>
          <pc:sldMk cId="1063371618" sldId="356"/>
        </pc:sldMkLst>
      </pc:sldChg>
      <pc:sldChg chg="del">
        <pc:chgData name="Chris Moreh" userId="17b81281-9f29-44e0-9273-6dadbf6896a2" providerId="ADAL" clId="{C881F287-C991-44D9-941D-31328D1263EC}" dt="2024-10-08T09:51:04.669" v="1357" actId="47"/>
        <pc:sldMkLst>
          <pc:docMk/>
          <pc:sldMk cId="3565505821" sldId="357"/>
        </pc:sldMkLst>
      </pc:sldChg>
      <pc:sldChg chg="del">
        <pc:chgData name="Chris Moreh" userId="17b81281-9f29-44e0-9273-6dadbf6896a2" providerId="ADAL" clId="{C881F287-C991-44D9-941D-31328D1263EC}" dt="2024-10-08T09:51:16.611" v="1364" actId="47"/>
        <pc:sldMkLst>
          <pc:docMk/>
          <pc:sldMk cId="4042714575" sldId="359"/>
        </pc:sldMkLst>
      </pc:sldChg>
      <pc:sldChg chg="del">
        <pc:chgData name="Chris Moreh" userId="17b81281-9f29-44e0-9273-6dadbf6896a2" providerId="ADAL" clId="{C881F287-C991-44D9-941D-31328D1263EC}" dt="2024-10-08T09:51:18.808" v="1366" actId="47"/>
        <pc:sldMkLst>
          <pc:docMk/>
          <pc:sldMk cId="4149568844" sldId="360"/>
        </pc:sldMkLst>
      </pc:sldChg>
      <pc:sldChg chg="del">
        <pc:chgData name="Chris Moreh" userId="17b81281-9f29-44e0-9273-6dadbf6896a2" providerId="ADAL" clId="{C881F287-C991-44D9-941D-31328D1263EC}" dt="2024-10-08T09:51:17.775" v="1365" actId="47"/>
        <pc:sldMkLst>
          <pc:docMk/>
          <pc:sldMk cId="3726797516" sldId="361"/>
        </pc:sldMkLst>
      </pc:sldChg>
      <pc:sldChg chg="del">
        <pc:chgData name="Chris Moreh" userId="17b81281-9f29-44e0-9273-6dadbf6896a2" providerId="ADAL" clId="{C881F287-C991-44D9-941D-31328D1263EC}" dt="2024-10-08T09:51:21.124" v="1370" actId="47"/>
        <pc:sldMkLst>
          <pc:docMk/>
          <pc:sldMk cId="840503715" sldId="362"/>
        </pc:sldMkLst>
      </pc:sldChg>
      <pc:sldChg chg="del">
        <pc:chgData name="Chris Moreh" userId="17b81281-9f29-44e0-9273-6dadbf6896a2" providerId="ADAL" clId="{C881F287-C991-44D9-941D-31328D1263EC}" dt="2024-10-08T09:51:20.608" v="1369" actId="47"/>
        <pc:sldMkLst>
          <pc:docMk/>
          <pc:sldMk cId="623919284" sldId="363"/>
        </pc:sldMkLst>
      </pc:sldChg>
      <pc:sldChg chg="del">
        <pc:chgData name="Chris Moreh" userId="17b81281-9f29-44e0-9273-6dadbf6896a2" providerId="ADAL" clId="{C881F287-C991-44D9-941D-31328D1263EC}" dt="2024-10-08T09:51:19.745" v="1368" actId="47"/>
        <pc:sldMkLst>
          <pc:docMk/>
          <pc:sldMk cId="4271899228" sldId="364"/>
        </pc:sldMkLst>
      </pc:sldChg>
      <pc:sldChg chg="del">
        <pc:chgData name="Chris Moreh" userId="17b81281-9f29-44e0-9273-6dadbf6896a2" providerId="ADAL" clId="{C881F287-C991-44D9-941D-31328D1263EC}" dt="2024-10-08T09:51:19.369" v="1367" actId="47"/>
        <pc:sldMkLst>
          <pc:docMk/>
          <pc:sldMk cId="3076840088" sldId="365"/>
        </pc:sldMkLst>
      </pc:sldChg>
      <pc:sldChg chg="del">
        <pc:chgData name="Chris Moreh" userId="17b81281-9f29-44e0-9273-6dadbf6896a2" providerId="ADAL" clId="{C881F287-C991-44D9-941D-31328D1263EC}" dt="2024-10-08T09:51:23.438" v="1372" actId="47"/>
        <pc:sldMkLst>
          <pc:docMk/>
          <pc:sldMk cId="32425137" sldId="366"/>
        </pc:sldMkLst>
      </pc:sldChg>
      <pc:sldChg chg="del">
        <pc:chgData name="Chris Moreh" userId="17b81281-9f29-44e0-9273-6dadbf6896a2" providerId="ADAL" clId="{C881F287-C991-44D9-941D-31328D1263EC}" dt="2024-10-08T09:51:24.786" v="1373" actId="47"/>
        <pc:sldMkLst>
          <pc:docMk/>
          <pc:sldMk cId="3117409897" sldId="367"/>
        </pc:sldMkLst>
      </pc:sldChg>
      <pc:sldChg chg="del">
        <pc:chgData name="Chris Moreh" userId="17b81281-9f29-44e0-9273-6dadbf6896a2" providerId="ADAL" clId="{C881F287-C991-44D9-941D-31328D1263EC}" dt="2024-10-08T09:51:27.427" v="1379" actId="47"/>
        <pc:sldMkLst>
          <pc:docMk/>
          <pc:sldMk cId="380690980" sldId="368"/>
        </pc:sldMkLst>
      </pc:sldChg>
      <pc:sldChg chg="del">
        <pc:chgData name="Chris Moreh" userId="17b81281-9f29-44e0-9273-6dadbf6896a2" providerId="ADAL" clId="{C881F287-C991-44D9-941D-31328D1263EC}" dt="2024-10-08T09:51:27.944" v="1380" actId="47"/>
        <pc:sldMkLst>
          <pc:docMk/>
          <pc:sldMk cId="2523947705" sldId="369"/>
        </pc:sldMkLst>
      </pc:sldChg>
      <pc:sldChg chg="del">
        <pc:chgData name="Chris Moreh" userId="17b81281-9f29-44e0-9273-6dadbf6896a2" providerId="ADAL" clId="{C881F287-C991-44D9-941D-31328D1263EC}" dt="2024-10-08T09:51:57.958" v="1383" actId="47"/>
        <pc:sldMkLst>
          <pc:docMk/>
          <pc:sldMk cId="511201423" sldId="370"/>
        </pc:sldMkLst>
      </pc:sldChg>
      <pc:sldChg chg="del">
        <pc:chgData name="Chris Moreh" userId="17b81281-9f29-44e0-9273-6dadbf6896a2" providerId="ADAL" clId="{C881F287-C991-44D9-941D-31328D1263EC}" dt="2024-10-08T09:51:25.053" v="1374" actId="47"/>
        <pc:sldMkLst>
          <pc:docMk/>
          <pc:sldMk cId="1785384435" sldId="371"/>
        </pc:sldMkLst>
      </pc:sldChg>
      <pc:sldChg chg="del">
        <pc:chgData name="Chris Moreh" userId="17b81281-9f29-44e0-9273-6dadbf6896a2" providerId="ADAL" clId="{C881F287-C991-44D9-941D-31328D1263EC}" dt="2024-10-08T09:51:26.285" v="1377" actId="47"/>
        <pc:sldMkLst>
          <pc:docMk/>
          <pc:sldMk cId="2010348205" sldId="372"/>
        </pc:sldMkLst>
      </pc:sldChg>
      <pc:sldChg chg="del">
        <pc:chgData name="Chris Moreh" userId="17b81281-9f29-44e0-9273-6dadbf6896a2" providerId="ADAL" clId="{C881F287-C991-44D9-941D-31328D1263EC}" dt="2024-10-08T09:51:26.488" v="1378" actId="47"/>
        <pc:sldMkLst>
          <pc:docMk/>
          <pc:sldMk cId="3998180932" sldId="373"/>
        </pc:sldMkLst>
      </pc:sldChg>
      <pc:sldChg chg="del">
        <pc:chgData name="Chris Moreh" userId="17b81281-9f29-44e0-9273-6dadbf6896a2" providerId="ADAL" clId="{C881F287-C991-44D9-941D-31328D1263EC}" dt="2024-10-08T09:51:32.576" v="1382" actId="47"/>
        <pc:sldMkLst>
          <pc:docMk/>
          <pc:sldMk cId="4006101882" sldId="374"/>
        </pc:sldMkLst>
      </pc:sldChg>
      <pc:sldChg chg="del">
        <pc:chgData name="Chris Moreh" userId="17b81281-9f29-44e0-9273-6dadbf6896a2" providerId="ADAL" clId="{C881F287-C991-44D9-941D-31328D1263EC}" dt="2024-10-08T09:52:05.214" v="1385" actId="47"/>
        <pc:sldMkLst>
          <pc:docMk/>
          <pc:sldMk cId="1068929860" sldId="375"/>
        </pc:sldMkLst>
      </pc:sldChg>
      <pc:sldChg chg="addSp modSp new mod ord">
        <pc:chgData name="Chris Moreh" userId="17b81281-9f29-44e0-9273-6dadbf6896a2" providerId="ADAL" clId="{C881F287-C991-44D9-941D-31328D1263EC}" dt="2024-10-08T09:30:31.582" v="193" actId="12"/>
        <pc:sldMkLst>
          <pc:docMk/>
          <pc:sldMk cId="1974505271" sldId="376"/>
        </pc:sldMkLst>
        <pc:spChg chg="mod">
          <ac:chgData name="Chris Moreh" userId="17b81281-9f29-44e0-9273-6dadbf6896a2" providerId="ADAL" clId="{C881F287-C991-44D9-941D-31328D1263EC}" dt="2024-10-08T09:26:28.798" v="150" actId="27636"/>
          <ac:spMkLst>
            <pc:docMk/>
            <pc:sldMk cId="1974505271" sldId="376"/>
            <ac:spMk id="2" creationId="{AEE5F401-650A-7724-809A-D7F7C823E285}"/>
          </ac:spMkLst>
        </pc:spChg>
        <pc:spChg chg="mod">
          <ac:chgData name="Chris Moreh" userId="17b81281-9f29-44e0-9273-6dadbf6896a2" providerId="ADAL" clId="{C881F287-C991-44D9-941D-31328D1263EC}" dt="2024-10-08T09:30:31.582" v="193" actId="12"/>
          <ac:spMkLst>
            <pc:docMk/>
            <pc:sldMk cId="1974505271" sldId="376"/>
            <ac:spMk id="3" creationId="{76CBFD96-8EE6-C88E-D622-48A8847362BD}"/>
          </ac:spMkLst>
        </pc:spChg>
        <pc:graphicFrameChg chg="add mod modGraphic">
          <ac:chgData name="Chris Moreh" userId="17b81281-9f29-44e0-9273-6dadbf6896a2" providerId="ADAL" clId="{C881F287-C991-44D9-941D-31328D1263EC}" dt="2024-10-08T09:27:50.394" v="165" actId="14100"/>
          <ac:graphicFrameMkLst>
            <pc:docMk/>
            <pc:sldMk cId="1974505271" sldId="376"/>
            <ac:graphicFrameMk id="9" creationId="{37D5BF8E-0193-E1A5-D2CA-07C41652D2E4}"/>
          </ac:graphicFrameMkLst>
        </pc:graphicFrameChg>
        <pc:picChg chg="add mod">
          <ac:chgData name="Chris Moreh" userId="17b81281-9f29-44e0-9273-6dadbf6896a2" providerId="ADAL" clId="{C881F287-C991-44D9-941D-31328D1263EC}" dt="2024-10-08T09:28:00.370" v="170" actId="14100"/>
          <ac:picMkLst>
            <pc:docMk/>
            <pc:sldMk cId="1974505271" sldId="376"/>
            <ac:picMk id="7" creationId="{E1EDB5D5-6FDA-BB3B-AAF4-D36B918EE8F6}"/>
          </ac:picMkLst>
        </pc:picChg>
        <pc:picChg chg="add mod">
          <ac:chgData name="Chris Moreh" userId="17b81281-9f29-44e0-9273-6dadbf6896a2" providerId="ADAL" clId="{C881F287-C991-44D9-941D-31328D1263EC}" dt="2024-10-08T09:27:57.383" v="169" actId="1076"/>
          <ac:picMkLst>
            <pc:docMk/>
            <pc:sldMk cId="1974505271" sldId="376"/>
            <ac:picMk id="8" creationId="{709C734D-B7AD-7A17-5C24-48BFDF89B34F}"/>
          </ac:picMkLst>
        </pc:picChg>
      </pc:sldChg>
      <pc:sldChg chg="new del">
        <pc:chgData name="Chris Moreh" userId="17b81281-9f29-44e0-9273-6dadbf6896a2" providerId="ADAL" clId="{C881F287-C991-44D9-941D-31328D1263EC}" dt="2024-10-08T10:01:21.261" v="1491" actId="47"/>
        <pc:sldMkLst>
          <pc:docMk/>
          <pc:sldMk cId="4029941185" sldId="377"/>
        </pc:sldMkLst>
      </pc:sldChg>
      <pc:sldChg chg="new del">
        <pc:chgData name="Chris Moreh" userId="17b81281-9f29-44e0-9273-6dadbf6896a2" providerId="ADAL" clId="{C881F287-C991-44D9-941D-31328D1263EC}" dt="2024-10-08T10:01:21.988" v="1492" actId="47"/>
        <pc:sldMkLst>
          <pc:docMk/>
          <pc:sldMk cId="81196815" sldId="378"/>
        </pc:sldMkLst>
      </pc:sldChg>
      <pc:sldChg chg="new del">
        <pc:chgData name="Chris Moreh" userId="17b81281-9f29-44e0-9273-6dadbf6896a2" providerId="ADAL" clId="{C881F287-C991-44D9-941D-31328D1263EC}" dt="2024-10-08T10:01:26.067" v="1493" actId="47"/>
        <pc:sldMkLst>
          <pc:docMk/>
          <pc:sldMk cId="1301475950" sldId="379"/>
        </pc:sldMkLst>
      </pc:sldChg>
      <pc:sldChg chg="delSp modSp add del mod modTransition modClrScheme chgLayout">
        <pc:chgData name="Chris Moreh" userId="17b81281-9f29-44e0-9273-6dadbf6896a2" providerId="ADAL" clId="{C881F287-C991-44D9-941D-31328D1263EC}" dt="2024-10-08T09:28:51.246" v="180" actId="47"/>
        <pc:sldMkLst>
          <pc:docMk/>
          <pc:sldMk cId="1414621572" sldId="513"/>
        </pc:sldMkLst>
        <pc:spChg chg="del">
          <ac:chgData name="Chris Moreh" userId="17b81281-9f29-44e0-9273-6dadbf6896a2" providerId="ADAL" clId="{C881F287-C991-44D9-941D-31328D1263EC}" dt="2024-10-08T09:28:31.011" v="175" actId="21"/>
          <ac:spMkLst>
            <pc:docMk/>
            <pc:sldMk cId="1414621572" sldId="513"/>
            <ac:spMk id="7" creationId="{4CFE870A-DE02-462E-B98D-FCDDFE3CE2F9}"/>
          </ac:spMkLst>
        </pc:spChg>
        <pc:spChg chg="del">
          <ac:chgData name="Chris Moreh" userId="17b81281-9f29-44e0-9273-6dadbf6896a2" providerId="ADAL" clId="{C881F287-C991-44D9-941D-31328D1263EC}" dt="2024-10-08T09:28:31.011" v="175" actId="21"/>
          <ac:spMkLst>
            <pc:docMk/>
            <pc:sldMk cId="1414621572" sldId="513"/>
            <ac:spMk id="8" creationId="{60BA844F-925A-482F-AEA6-A1C19BC2B721}"/>
          </ac:spMkLst>
        </pc:spChg>
        <pc:spChg chg="del">
          <ac:chgData name="Chris Moreh" userId="17b81281-9f29-44e0-9273-6dadbf6896a2" providerId="ADAL" clId="{C881F287-C991-44D9-941D-31328D1263EC}" dt="2024-10-08T09:28:31.011" v="175" actId="21"/>
          <ac:spMkLst>
            <pc:docMk/>
            <pc:sldMk cId="1414621572" sldId="513"/>
            <ac:spMk id="9" creationId="{CD3B7E98-6E18-4358-B76C-CC893A991317}"/>
          </ac:spMkLst>
        </pc:spChg>
        <pc:spChg chg="mod ord">
          <ac:chgData name="Chris Moreh" userId="17b81281-9f29-44e0-9273-6dadbf6896a2" providerId="ADAL" clId="{C881F287-C991-44D9-941D-31328D1263EC}" dt="2024-10-08T09:28:10.424" v="171" actId="700"/>
          <ac:spMkLst>
            <pc:docMk/>
            <pc:sldMk cId="1414621572" sldId="513"/>
            <ac:spMk id="14" creationId="{3608FA36-266A-4FF2-9A6F-14C80255FD11}"/>
          </ac:spMkLst>
        </pc:spChg>
        <pc:picChg chg="del">
          <ac:chgData name="Chris Moreh" userId="17b81281-9f29-44e0-9273-6dadbf6896a2" providerId="ADAL" clId="{C881F287-C991-44D9-941D-31328D1263EC}" dt="2024-10-08T09:28:31.011" v="175" actId="21"/>
          <ac:picMkLst>
            <pc:docMk/>
            <pc:sldMk cId="1414621572" sldId="513"/>
            <ac:picMk id="4" creationId="{82FD8197-AD3F-4E46-8396-3CB8693B1FF9}"/>
          </ac:picMkLst>
        </pc:picChg>
        <pc:picChg chg="del">
          <ac:chgData name="Chris Moreh" userId="17b81281-9f29-44e0-9273-6dadbf6896a2" providerId="ADAL" clId="{C881F287-C991-44D9-941D-31328D1263EC}" dt="2024-10-08T09:28:31.011" v="175" actId="21"/>
          <ac:picMkLst>
            <pc:docMk/>
            <pc:sldMk cId="1414621572" sldId="513"/>
            <ac:picMk id="5" creationId="{35092435-6B9D-42CE-9942-D45DCDFEFA8E}"/>
          </ac:picMkLst>
        </pc:picChg>
        <pc:picChg chg="del">
          <ac:chgData name="Chris Moreh" userId="17b81281-9f29-44e0-9273-6dadbf6896a2" providerId="ADAL" clId="{C881F287-C991-44D9-941D-31328D1263EC}" dt="2024-10-08T09:28:31.011" v="175" actId="21"/>
          <ac:picMkLst>
            <pc:docMk/>
            <pc:sldMk cId="1414621572" sldId="513"/>
            <ac:picMk id="6" creationId="{7898E259-4F4F-4490-8628-7C470BE519BE}"/>
          </ac:picMkLst>
        </pc:picChg>
      </pc:sldChg>
      <pc:sldChg chg="add del ord modTransition">
        <pc:chgData name="Chris Moreh" userId="17b81281-9f29-44e0-9273-6dadbf6896a2" providerId="ADAL" clId="{C881F287-C991-44D9-941D-31328D1263EC}" dt="2024-10-08T09:44:52.765" v="1256" actId="47"/>
        <pc:sldMkLst>
          <pc:docMk/>
          <pc:sldMk cId="4261850743" sldId="514"/>
        </pc:sldMkLst>
      </pc:sldChg>
      <pc:sldChg chg="modSp add del mod modTransition modClrScheme chgLayout">
        <pc:chgData name="Chris Moreh" userId="17b81281-9f29-44e0-9273-6dadbf6896a2" providerId="ADAL" clId="{C881F287-C991-44D9-941D-31328D1263EC}" dt="2024-10-08T09:31:21.635" v="194" actId="47"/>
        <pc:sldMkLst>
          <pc:docMk/>
          <pc:sldMk cId="379185727" sldId="515"/>
        </pc:sldMkLst>
        <pc:spChg chg="mod ord">
          <ac:chgData name="Chris Moreh" userId="17b81281-9f29-44e0-9273-6dadbf6896a2" providerId="ADAL" clId="{C881F287-C991-44D9-941D-31328D1263EC}" dt="2024-10-08T09:25:29.010" v="134" actId="700"/>
          <ac:spMkLst>
            <pc:docMk/>
            <pc:sldMk cId="379185727" sldId="515"/>
            <ac:spMk id="6" creationId="{56BC2B75-09B9-4092-B01C-D2106A55B0AE}"/>
          </ac:spMkLst>
        </pc:spChg>
        <pc:graphicFrameChg chg="modGraphic">
          <ac:chgData name="Chris Moreh" userId="17b81281-9f29-44e0-9273-6dadbf6896a2" providerId="ADAL" clId="{C881F287-C991-44D9-941D-31328D1263EC}" dt="2024-10-08T09:24:36.006" v="115" actId="207"/>
          <ac:graphicFrameMkLst>
            <pc:docMk/>
            <pc:sldMk cId="379185727" sldId="515"/>
            <ac:graphicFrameMk id="7" creationId="{18D2D474-4A9C-44E3-91B9-4D73D788827C}"/>
          </ac:graphicFrameMkLst>
        </pc:graphicFrameChg>
        <pc:picChg chg="mod ord">
          <ac:chgData name="Chris Moreh" userId="17b81281-9f29-44e0-9273-6dadbf6896a2" providerId="ADAL" clId="{C881F287-C991-44D9-941D-31328D1263EC}" dt="2024-10-08T09:25:29.010" v="134" actId="700"/>
          <ac:picMkLst>
            <pc:docMk/>
            <pc:sldMk cId="379185727" sldId="515"/>
            <ac:picMk id="4" creationId="{498A3AB6-41B4-4751-8DEE-836357A4C677}"/>
          </ac:picMkLst>
        </pc:picChg>
        <pc:picChg chg="mod">
          <ac:chgData name="Chris Moreh" userId="17b81281-9f29-44e0-9273-6dadbf6896a2" providerId="ADAL" clId="{C881F287-C991-44D9-941D-31328D1263EC}" dt="2024-10-08T09:24:40.718" v="117" actId="14100"/>
          <ac:picMkLst>
            <pc:docMk/>
            <pc:sldMk cId="379185727" sldId="515"/>
            <ac:picMk id="5" creationId="{B12A0B61-E25A-45C5-8377-99622CEFB09B}"/>
          </ac:picMkLst>
        </pc:picChg>
      </pc:sldChg>
      <pc:sldChg chg="add del modTransition">
        <pc:chgData name="Chris Moreh" userId="17b81281-9f29-44e0-9273-6dadbf6896a2" providerId="ADAL" clId="{C881F287-C991-44D9-941D-31328D1263EC}" dt="2024-10-08T09:31:31.552" v="195" actId="47"/>
        <pc:sldMkLst>
          <pc:docMk/>
          <pc:sldMk cId="582782949" sldId="516"/>
        </pc:sldMkLst>
      </pc:sldChg>
      <pc:sldChg chg="addSp delSp modSp add mod ord modTransition modClrScheme chgLayout">
        <pc:chgData name="Chris Moreh" userId="17b81281-9f29-44e0-9273-6dadbf6896a2" providerId="ADAL" clId="{C881F287-C991-44D9-941D-31328D1263EC}" dt="2024-10-08T09:35:52.645" v="587" actId="20577"/>
        <pc:sldMkLst>
          <pc:docMk/>
          <pc:sldMk cId="3296848859" sldId="517"/>
        </pc:sldMkLst>
        <pc:spChg chg="add del mod ord">
          <ac:chgData name="Chris Moreh" userId="17b81281-9f29-44e0-9273-6dadbf6896a2" providerId="ADAL" clId="{C881F287-C991-44D9-941D-31328D1263EC}" dt="2024-10-08T09:32:25.828" v="200" actId="700"/>
          <ac:spMkLst>
            <pc:docMk/>
            <pc:sldMk cId="3296848859" sldId="517"/>
            <ac:spMk id="2" creationId="{1E63338C-D817-2DEB-D028-190D583B6432}"/>
          </ac:spMkLst>
        </pc:spChg>
        <pc:spChg chg="add mod">
          <ac:chgData name="Chris Moreh" userId="17b81281-9f29-44e0-9273-6dadbf6896a2" providerId="ADAL" clId="{C881F287-C991-44D9-941D-31328D1263EC}" dt="2024-10-08T09:35:52.645" v="587" actId="20577"/>
          <ac:spMkLst>
            <pc:docMk/>
            <pc:sldMk cId="3296848859" sldId="517"/>
            <ac:spMk id="4" creationId="{79E77290-7E9E-5817-7D8D-BEA0520F0718}"/>
          </ac:spMkLst>
        </pc:spChg>
        <pc:spChg chg="mod ord">
          <ac:chgData name="Chris Moreh" userId="17b81281-9f29-44e0-9273-6dadbf6896a2" providerId="ADAL" clId="{C881F287-C991-44D9-941D-31328D1263EC}" dt="2024-10-08T09:33:56.833" v="254" actId="20577"/>
          <ac:spMkLst>
            <pc:docMk/>
            <pc:sldMk cId="3296848859" sldId="517"/>
            <ac:spMk id="6" creationId="{56BC2B75-09B9-4092-B01C-D2106A55B0AE}"/>
          </ac:spMkLst>
        </pc:spChg>
        <pc:picChg chg="mod">
          <ac:chgData name="Chris Moreh" userId="17b81281-9f29-44e0-9273-6dadbf6896a2" providerId="ADAL" clId="{C881F287-C991-44D9-941D-31328D1263EC}" dt="2024-10-08T09:32:54.545" v="208" actId="1076"/>
          <ac:picMkLst>
            <pc:docMk/>
            <pc:sldMk cId="3296848859" sldId="517"/>
            <ac:picMk id="3" creationId="{E9EDBBEA-F163-4B2F-BC6D-0A2F6D1E6CAC}"/>
          </ac:picMkLst>
        </pc:picChg>
      </pc:sldChg>
      <pc:sldChg chg="addSp delSp modSp add mod modTransition modClrScheme chgLayout">
        <pc:chgData name="Chris Moreh" userId="17b81281-9f29-44e0-9273-6dadbf6896a2" providerId="ADAL" clId="{C881F287-C991-44D9-941D-31328D1263EC}" dt="2024-10-08T09:53:31.532" v="1389" actId="1076"/>
        <pc:sldMkLst>
          <pc:docMk/>
          <pc:sldMk cId="3523596212" sldId="518"/>
        </pc:sldMkLst>
        <pc:spChg chg="add del mod ord">
          <ac:chgData name="Chris Moreh" userId="17b81281-9f29-44e0-9273-6dadbf6896a2" providerId="ADAL" clId="{C881F287-C991-44D9-941D-31328D1263EC}" dt="2024-10-08T09:53:20.608" v="1386" actId="700"/>
          <ac:spMkLst>
            <pc:docMk/>
            <pc:sldMk cId="3523596212" sldId="518"/>
            <ac:spMk id="3" creationId="{AB08AF9D-0B95-3556-2BC3-E01D34D11C5C}"/>
          </ac:spMkLst>
        </pc:spChg>
        <pc:spChg chg="del">
          <ac:chgData name="Chris Moreh" userId="17b81281-9f29-44e0-9273-6dadbf6896a2" providerId="ADAL" clId="{C881F287-C991-44D9-941D-31328D1263EC}" dt="2024-10-08T09:45:31.218" v="1276" actId="21"/>
          <ac:spMkLst>
            <pc:docMk/>
            <pc:sldMk cId="3523596212" sldId="518"/>
            <ac:spMk id="4" creationId="{F10DEB46-1089-4DB0-9D46-DB261134DE74}"/>
          </ac:spMkLst>
        </pc:spChg>
        <pc:spChg chg="del">
          <ac:chgData name="Chris Moreh" userId="17b81281-9f29-44e0-9273-6dadbf6896a2" providerId="ADAL" clId="{C881F287-C991-44D9-941D-31328D1263EC}" dt="2024-10-08T09:45:31.218" v="1276" actId="21"/>
          <ac:spMkLst>
            <pc:docMk/>
            <pc:sldMk cId="3523596212" sldId="518"/>
            <ac:spMk id="5" creationId="{06901C45-0960-4222-86DD-2EBC275AB02C}"/>
          </ac:spMkLst>
        </pc:spChg>
        <pc:spChg chg="add del mod ord">
          <ac:chgData name="Chris Moreh" userId="17b81281-9f29-44e0-9273-6dadbf6896a2" providerId="ADAL" clId="{C881F287-C991-44D9-941D-31328D1263EC}" dt="2024-10-08T09:53:20.608" v="1386" actId="700"/>
          <ac:spMkLst>
            <pc:docMk/>
            <pc:sldMk cId="3523596212" sldId="518"/>
            <ac:spMk id="7" creationId="{02AD053C-A0EA-59CF-FB33-86966B3A7EDB}"/>
          </ac:spMkLst>
        </pc:spChg>
        <pc:spChg chg="del">
          <ac:chgData name="Chris Moreh" userId="17b81281-9f29-44e0-9273-6dadbf6896a2" providerId="ADAL" clId="{C881F287-C991-44D9-941D-31328D1263EC}" dt="2024-10-08T09:45:31.218" v="1276" actId="21"/>
          <ac:spMkLst>
            <pc:docMk/>
            <pc:sldMk cId="3523596212" sldId="518"/>
            <ac:spMk id="11" creationId="{A79F868A-630C-4299-8043-194F7E28FF37}"/>
          </ac:spMkLst>
        </pc:spChg>
        <pc:spChg chg="del">
          <ac:chgData name="Chris Moreh" userId="17b81281-9f29-44e0-9273-6dadbf6896a2" providerId="ADAL" clId="{C881F287-C991-44D9-941D-31328D1263EC}" dt="2024-10-08T09:45:31.218" v="1276" actId="21"/>
          <ac:spMkLst>
            <pc:docMk/>
            <pc:sldMk cId="3523596212" sldId="518"/>
            <ac:spMk id="12" creationId="{EEE649C4-951B-4A6E-A063-61E0AB812998}"/>
          </ac:spMkLst>
        </pc:spChg>
        <pc:spChg chg="add mod ord">
          <ac:chgData name="Chris Moreh" userId="17b81281-9f29-44e0-9273-6dadbf6896a2" providerId="ADAL" clId="{C881F287-C991-44D9-941D-31328D1263EC}" dt="2024-10-08T09:53:31.532" v="1389" actId="1076"/>
          <ac:spMkLst>
            <pc:docMk/>
            <pc:sldMk cId="3523596212" sldId="518"/>
            <ac:spMk id="13" creationId="{2C10D394-C9B2-B03C-4136-7B6EEA8FFA9D}"/>
          </ac:spMkLst>
        </pc:spChg>
        <pc:spChg chg="del">
          <ac:chgData name="Chris Moreh" userId="17b81281-9f29-44e0-9273-6dadbf6896a2" providerId="ADAL" clId="{C881F287-C991-44D9-941D-31328D1263EC}" dt="2024-10-08T09:45:31.218" v="1276" actId="21"/>
          <ac:spMkLst>
            <pc:docMk/>
            <pc:sldMk cId="3523596212" sldId="518"/>
            <ac:spMk id="14" creationId="{76D39039-27A2-4299-9309-8A3EA97B9DFC}"/>
          </ac:spMkLst>
        </pc:spChg>
        <pc:spChg chg="add del mod ord">
          <ac:chgData name="Chris Moreh" userId="17b81281-9f29-44e0-9273-6dadbf6896a2" providerId="ADAL" clId="{C881F287-C991-44D9-941D-31328D1263EC}" dt="2024-10-08T09:53:28.211" v="1388" actId="478"/>
          <ac:spMkLst>
            <pc:docMk/>
            <pc:sldMk cId="3523596212" sldId="518"/>
            <ac:spMk id="15" creationId="{8FF969B6-83BD-FE51-441F-35651FD5AE5F}"/>
          </ac:spMkLst>
        </pc:spChg>
        <pc:spChg chg="del">
          <ac:chgData name="Chris Moreh" userId="17b81281-9f29-44e0-9273-6dadbf6896a2" providerId="ADAL" clId="{C881F287-C991-44D9-941D-31328D1263EC}" dt="2024-10-08T09:45:25.372" v="1275" actId="478"/>
          <ac:spMkLst>
            <pc:docMk/>
            <pc:sldMk cId="3523596212" sldId="518"/>
            <ac:spMk id="18" creationId="{914069BB-D883-4CCD-B3EF-D31A8054B709}"/>
          </ac:spMkLst>
        </pc:spChg>
        <pc:graphicFrameChg chg="del">
          <ac:chgData name="Chris Moreh" userId="17b81281-9f29-44e0-9273-6dadbf6896a2" providerId="ADAL" clId="{C881F287-C991-44D9-941D-31328D1263EC}" dt="2024-10-08T09:45:31.218" v="1276" actId="21"/>
          <ac:graphicFrameMkLst>
            <pc:docMk/>
            <pc:sldMk cId="3523596212" sldId="518"/>
            <ac:graphicFrameMk id="10" creationId="{EE7B91DE-3674-48DA-9557-9EF69F259CF2}"/>
          </ac:graphicFrameMkLst>
        </pc:graphicFrameChg>
        <pc:picChg chg="del">
          <ac:chgData name="Chris Moreh" userId="17b81281-9f29-44e0-9273-6dadbf6896a2" providerId="ADAL" clId="{C881F287-C991-44D9-941D-31328D1263EC}" dt="2024-10-08T09:45:31.218" v="1276" actId="21"/>
          <ac:picMkLst>
            <pc:docMk/>
            <pc:sldMk cId="3523596212" sldId="518"/>
            <ac:picMk id="8" creationId="{8924BD7D-ABDD-4514-A568-8C9B4E14CB51}"/>
          </ac:picMkLst>
        </pc:picChg>
        <pc:picChg chg="del">
          <ac:chgData name="Chris Moreh" userId="17b81281-9f29-44e0-9273-6dadbf6896a2" providerId="ADAL" clId="{C881F287-C991-44D9-941D-31328D1263EC}" dt="2024-10-08T09:45:31.218" v="1276" actId="21"/>
          <ac:picMkLst>
            <pc:docMk/>
            <pc:sldMk cId="3523596212" sldId="518"/>
            <ac:picMk id="9" creationId="{3C832D1F-E22D-40B6-9975-B59801C71789}"/>
          </ac:picMkLst>
        </pc:picChg>
      </pc:sldChg>
      <pc:sldChg chg="addSp delSp modSp add mod ord modTransition">
        <pc:chgData name="Chris Moreh" userId="17b81281-9f29-44e0-9273-6dadbf6896a2" providerId="ADAL" clId="{C881F287-C991-44D9-941D-31328D1263EC}" dt="2024-10-08T09:46:38.883" v="1290" actId="1076"/>
        <pc:sldMkLst>
          <pc:docMk/>
          <pc:sldMk cId="1759930319" sldId="519"/>
        </pc:sldMkLst>
        <pc:spChg chg="add mod">
          <ac:chgData name="Chris Moreh" userId="17b81281-9f29-44e0-9273-6dadbf6896a2" providerId="ADAL" clId="{C881F287-C991-44D9-941D-31328D1263EC}" dt="2024-10-08T09:46:29.391" v="1288" actId="1076"/>
          <ac:spMkLst>
            <pc:docMk/>
            <pc:sldMk cId="1759930319" sldId="519"/>
            <ac:spMk id="2" creationId="{4F0CFF98-671A-ED95-2076-9810F4107B7D}"/>
          </ac:spMkLst>
        </pc:spChg>
        <pc:spChg chg="mod">
          <ac:chgData name="Chris Moreh" userId="17b81281-9f29-44e0-9273-6dadbf6896a2" providerId="ADAL" clId="{C881F287-C991-44D9-941D-31328D1263EC}" dt="2024-10-08T09:46:35.694" v="1289" actId="14100"/>
          <ac:spMkLst>
            <pc:docMk/>
            <pc:sldMk cId="1759930319" sldId="519"/>
            <ac:spMk id="6" creationId="{E0C07184-B427-4031-86AE-735CAAAD0845}"/>
          </ac:spMkLst>
        </pc:spChg>
        <pc:spChg chg="mod">
          <ac:chgData name="Chris Moreh" userId="17b81281-9f29-44e0-9273-6dadbf6896a2" providerId="ADAL" clId="{C881F287-C991-44D9-941D-31328D1263EC}" dt="2024-10-08T09:46:38.883" v="1290" actId="1076"/>
          <ac:spMkLst>
            <pc:docMk/>
            <pc:sldMk cId="1759930319" sldId="519"/>
            <ac:spMk id="12" creationId="{EEE649C4-951B-4A6E-A063-61E0AB812998}"/>
          </ac:spMkLst>
        </pc:spChg>
        <pc:spChg chg="del">
          <ac:chgData name="Chris Moreh" userId="17b81281-9f29-44e0-9273-6dadbf6896a2" providerId="ADAL" clId="{C881F287-C991-44D9-941D-31328D1263EC}" dt="2024-10-08T09:46:25.577" v="1286" actId="478"/>
          <ac:spMkLst>
            <pc:docMk/>
            <pc:sldMk cId="1759930319" sldId="519"/>
            <ac:spMk id="14" creationId="{76D39039-27A2-4299-9309-8A3EA97B9DFC}"/>
          </ac:spMkLst>
        </pc:spChg>
      </pc:sldChg>
      <pc:sldChg chg="addSp modSp add mod ord modTransition">
        <pc:chgData name="Chris Moreh" userId="17b81281-9f29-44e0-9273-6dadbf6896a2" providerId="ADAL" clId="{C881F287-C991-44D9-941D-31328D1263EC}" dt="2024-10-08T09:50:28.740" v="1349" actId="208"/>
        <pc:sldMkLst>
          <pc:docMk/>
          <pc:sldMk cId="274966957" sldId="520"/>
        </pc:sldMkLst>
        <pc:spChg chg="mod">
          <ac:chgData name="Chris Moreh" userId="17b81281-9f29-44e0-9273-6dadbf6896a2" providerId="ADAL" clId="{C881F287-C991-44D9-941D-31328D1263EC}" dt="2024-10-08T09:46:58.372" v="1293" actId="114"/>
          <ac:spMkLst>
            <pc:docMk/>
            <pc:sldMk cId="274966957" sldId="520"/>
            <ac:spMk id="2" creationId="{949BDA8C-53D8-441C-94AA-F12FFB289AB6}"/>
          </ac:spMkLst>
        </pc:spChg>
        <pc:spChg chg="mod">
          <ac:chgData name="Chris Moreh" userId="17b81281-9f29-44e0-9273-6dadbf6896a2" providerId="ADAL" clId="{C881F287-C991-44D9-941D-31328D1263EC}" dt="2024-10-08T09:47:45.512" v="1309" actId="1076"/>
          <ac:spMkLst>
            <pc:docMk/>
            <pc:sldMk cId="274966957" sldId="520"/>
            <ac:spMk id="3" creationId="{426DDDF5-4FF1-458C-AA99-F61F1D0D9105}"/>
          </ac:spMkLst>
        </pc:spChg>
        <pc:spChg chg="add mod">
          <ac:chgData name="Chris Moreh" userId="17b81281-9f29-44e0-9273-6dadbf6896a2" providerId="ADAL" clId="{C881F287-C991-44D9-941D-31328D1263EC}" dt="2024-10-08T09:50:28.740" v="1349" actId="208"/>
          <ac:spMkLst>
            <pc:docMk/>
            <pc:sldMk cId="274966957" sldId="520"/>
            <ac:spMk id="9" creationId="{1A2AB173-E18A-FEE9-F16C-50A41C11E954}"/>
          </ac:spMkLst>
        </pc:spChg>
        <pc:picChg chg="add mod">
          <ac:chgData name="Chris Moreh" userId="17b81281-9f29-44e0-9273-6dadbf6896a2" providerId="ADAL" clId="{C881F287-C991-44D9-941D-31328D1263EC}" dt="2024-10-08T09:49:21.805" v="1332" actId="1076"/>
          <ac:picMkLst>
            <pc:docMk/>
            <pc:sldMk cId="274966957" sldId="520"/>
            <ac:picMk id="4" creationId="{FBFD9FB3-1C8D-C3AA-404D-C3AD18FEE7C3}"/>
          </ac:picMkLst>
        </pc:picChg>
        <pc:picChg chg="add mod">
          <ac:chgData name="Chris Moreh" userId="17b81281-9f29-44e0-9273-6dadbf6896a2" providerId="ADAL" clId="{C881F287-C991-44D9-941D-31328D1263EC}" dt="2024-10-08T09:49:16.247" v="1329" actId="1076"/>
          <ac:picMkLst>
            <pc:docMk/>
            <pc:sldMk cId="274966957" sldId="520"/>
            <ac:picMk id="5" creationId="{CC22D729-170C-797E-EDD4-6AE32DD99CA6}"/>
          </ac:picMkLst>
        </pc:picChg>
        <pc:picChg chg="add mod">
          <ac:chgData name="Chris Moreh" userId="17b81281-9f29-44e0-9273-6dadbf6896a2" providerId="ADAL" clId="{C881F287-C991-44D9-941D-31328D1263EC}" dt="2024-10-08T09:49:29.058" v="1334" actId="1076"/>
          <ac:picMkLst>
            <pc:docMk/>
            <pc:sldMk cId="274966957" sldId="520"/>
            <ac:picMk id="6" creationId="{3B43B85F-2DCE-A4FA-1455-46D704AA6DEE}"/>
          </ac:picMkLst>
        </pc:picChg>
        <pc:cxnChg chg="add mod">
          <ac:chgData name="Chris Moreh" userId="17b81281-9f29-44e0-9273-6dadbf6896a2" providerId="ADAL" clId="{C881F287-C991-44D9-941D-31328D1263EC}" dt="2024-10-08T09:49:50.818" v="1336" actId="208"/>
          <ac:cxnSpMkLst>
            <pc:docMk/>
            <pc:sldMk cId="274966957" sldId="520"/>
            <ac:cxnSpMk id="8" creationId="{55E157B0-FF5A-5C31-B69A-934EA5BE6C9A}"/>
          </ac:cxnSpMkLst>
        </pc:cxnChg>
      </pc:sldChg>
      <pc:sldChg chg="addSp delSp modSp add mod">
        <pc:chgData name="Chris Moreh" userId="17b81281-9f29-44e0-9273-6dadbf6896a2" providerId="ADAL" clId="{C881F287-C991-44D9-941D-31328D1263EC}" dt="2024-10-08T09:27:44.021" v="163" actId="14100"/>
        <pc:sldMkLst>
          <pc:docMk/>
          <pc:sldMk cId="3931397907" sldId="521"/>
        </pc:sldMkLst>
        <pc:graphicFrameChg chg="del">
          <ac:chgData name="Chris Moreh" userId="17b81281-9f29-44e0-9273-6dadbf6896a2" providerId="ADAL" clId="{C881F287-C991-44D9-941D-31328D1263EC}" dt="2024-10-08T09:27:15.758" v="154" actId="478"/>
          <ac:graphicFrameMkLst>
            <pc:docMk/>
            <pc:sldMk cId="3931397907" sldId="521"/>
            <ac:graphicFrameMk id="9" creationId="{37D5BF8E-0193-E1A5-D2CA-07C41652D2E4}"/>
          </ac:graphicFrameMkLst>
        </pc:graphicFrameChg>
        <pc:graphicFrameChg chg="add mod modGraphic">
          <ac:chgData name="Chris Moreh" userId="17b81281-9f29-44e0-9273-6dadbf6896a2" providerId="ADAL" clId="{C881F287-C991-44D9-941D-31328D1263EC}" dt="2024-10-08T09:27:41.273" v="162" actId="14100"/>
          <ac:graphicFrameMkLst>
            <pc:docMk/>
            <pc:sldMk cId="3931397907" sldId="521"/>
            <ac:graphicFrameMk id="11" creationId="{0F633F09-A7AC-CAC7-0326-C071E8A48A63}"/>
          </ac:graphicFrameMkLst>
        </pc:graphicFrameChg>
        <pc:picChg chg="del">
          <ac:chgData name="Chris Moreh" userId="17b81281-9f29-44e0-9273-6dadbf6896a2" providerId="ADAL" clId="{C881F287-C991-44D9-941D-31328D1263EC}" dt="2024-10-08T09:27:19.323" v="155" actId="478"/>
          <ac:picMkLst>
            <pc:docMk/>
            <pc:sldMk cId="3931397907" sldId="521"/>
            <ac:picMk id="7" creationId="{E1EDB5D5-6FDA-BB3B-AAF4-D36B918EE8F6}"/>
          </ac:picMkLst>
        </pc:picChg>
        <pc:picChg chg="del">
          <ac:chgData name="Chris Moreh" userId="17b81281-9f29-44e0-9273-6dadbf6896a2" providerId="ADAL" clId="{C881F287-C991-44D9-941D-31328D1263EC}" dt="2024-10-08T09:27:20.060" v="156" actId="478"/>
          <ac:picMkLst>
            <pc:docMk/>
            <pc:sldMk cId="3931397907" sldId="521"/>
            <ac:picMk id="8" creationId="{709C734D-B7AD-7A17-5C24-48BFDF89B34F}"/>
          </ac:picMkLst>
        </pc:picChg>
        <pc:picChg chg="add mod">
          <ac:chgData name="Chris Moreh" userId="17b81281-9f29-44e0-9273-6dadbf6896a2" providerId="ADAL" clId="{C881F287-C991-44D9-941D-31328D1263EC}" dt="2024-10-08T09:27:44.021" v="163" actId="14100"/>
          <ac:picMkLst>
            <pc:docMk/>
            <pc:sldMk cId="3931397907" sldId="521"/>
            <ac:picMk id="10" creationId="{DB604764-DE1B-ECDD-1D85-A3D97E0F7698}"/>
          </ac:picMkLst>
        </pc:picChg>
        <pc:picChg chg="add mod">
          <ac:chgData name="Chris Moreh" userId="17b81281-9f29-44e0-9273-6dadbf6896a2" providerId="ADAL" clId="{C881F287-C991-44D9-941D-31328D1263EC}" dt="2024-10-08T09:27:24.577" v="158" actId="1076"/>
          <ac:picMkLst>
            <pc:docMk/>
            <pc:sldMk cId="3931397907" sldId="521"/>
            <ac:picMk id="12" creationId="{1B195D9A-932A-0740-298C-DDD011D5A711}"/>
          </ac:picMkLst>
        </pc:picChg>
      </pc:sldChg>
      <pc:sldChg chg="addSp modSp new mod">
        <pc:chgData name="Chris Moreh" userId="17b81281-9f29-44e0-9273-6dadbf6896a2" providerId="ADAL" clId="{C881F287-C991-44D9-941D-31328D1263EC}" dt="2024-10-08T09:29:50.314" v="191" actId="1076"/>
        <pc:sldMkLst>
          <pc:docMk/>
          <pc:sldMk cId="3672351687" sldId="522"/>
        </pc:sldMkLst>
        <pc:spChg chg="mod">
          <ac:chgData name="Chris Moreh" userId="17b81281-9f29-44e0-9273-6dadbf6896a2" providerId="ADAL" clId="{C881F287-C991-44D9-941D-31328D1263EC}" dt="2024-10-08T09:28:23.345" v="174" actId="20577"/>
          <ac:spMkLst>
            <pc:docMk/>
            <pc:sldMk cId="3672351687" sldId="522"/>
            <ac:spMk id="2" creationId="{1F19201D-2A10-AAC3-1006-C86286DC0339}"/>
          </ac:spMkLst>
        </pc:spChg>
        <pc:spChg chg="add mod">
          <ac:chgData name="Chris Moreh" userId="17b81281-9f29-44e0-9273-6dadbf6896a2" providerId="ADAL" clId="{C881F287-C991-44D9-941D-31328D1263EC}" dt="2024-10-08T09:29:41.504" v="189" actId="1076"/>
          <ac:spMkLst>
            <pc:docMk/>
            <pc:sldMk cId="3672351687" sldId="522"/>
            <ac:spMk id="9" creationId="{4CFE870A-DE02-462E-B98D-FCDDFE3CE2F9}"/>
          </ac:spMkLst>
        </pc:spChg>
        <pc:spChg chg="add mod">
          <ac:chgData name="Chris Moreh" userId="17b81281-9f29-44e0-9273-6dadbf6896a2" providerId="ADAL" clId="{C881F287-C991-44D9-941D-31328D1263EC}" dt="2024-10-08T09:29:41.504" v="189" actId="1076"/>
          <ac:spMkLst>
            <pc:docMk/>
            <pc:sldMk cId="3672351687" sldId="522"/>
            <ac:spMk id="10" creationId="{60BA844F-925A-482F-AEA6-A1C19BC2B721}"/>
          </ac:spMkLst>
        </pc:spChg>
        <pc:spChg chg="add mod">
          <ac:chgData name="Chris Moreh" userId="17b81281-9f29-44e0-9273-6dadbf6896a2" providerId="ADAL" clId="{C881F287-C991-44D9-941D-31328D1263EC}" dt="2024-10-08T09:29:50.314" v="191" actId="1076"/>
          <ac:spMkLst>
            <pc:docMk/>
            <pc:sldMk cId="3672351687" sldId="522"/>
            <ac:spMk id="11" creationId="{CD3B7E98-6E18-4358-B76C-CC893A991317}"/>
          </ac:spMkLst>
        </pc:spChg>
        <pc:picChg chg="add mod">
          <ac:chgData name="Chris Moreh" userId="17b81281-9f29-44e0-9273-6dadbf6896a2" providerId="ADAL" clId="{C881F287-C991-44D9-941D-31328D1263EC}" dt="2024-10-08T09:29:41.504" v="189" actId="1076"/>
          <ac:picMkLst>
            <pc:docMk/>
            <pc:sldMk cId="3672351687" sldId="522"/>
            <ac:picMk id="6" creationId="{82FD8197-AD3F-4E46-8396-3CB8693B1FF9}"/>
          </ac:picMkLst>
        </pc:picChg>
        <pc:picChg chg="add mod">
          <ac:chgData name="Chris Moreh" userId="17b81281-9f29-44e0-9273-6dadbf6896a2" providerId="ADAL" clId="{C881F287-C991-44D9-941D-31328D1263EC}" dt="2024-10-08T09:29:50.314" v="191" actId="1076"/>
          <ac:picMkLst>
            <pc:docMk/>
            <pc:sldMk cId="3672351687" sldId="522"/>
            <ac:picMk id="7" creationId="{35092435-6B9D-42CE-9942-D45DCDFEFA8E}"/>
          </ac:picMkLst>
        </pc:picChg>
        <pc:picChg chg="add mod">
          <ac:chgData name="Chris Moreh" userId="17b81281-9f29-44e0-9273-6dadbf6896a2" providerId="ADAL" clId="{C881F287-C991-44D9-941D-31328D1263EC}" dt="2024-10-08T09:29:44.016" v="190" actId="1076"/>
          <ac:picMkLst>
            <pc:docMk/>
            <pc:sldMk cId="3672351687" sldId="522"/>
            <ac:picMk id="8" creationId="{7898E259-4F4F-4490-8628-7C470BE519BE}"/>
          </ac:picMkLst>
        </pc:picChg>
      </pc:sldChg>
      <pc:sldChg chg="addSp delSp modSp new mod modClrScheme chgLayout">
        <pc:chgData name="Chris Moreh" userId="17b81281-9f29-44e0-9273-6dadbf6896a2" providerId="ADAL" clId="{C881F287-C991-44D9-941D-31328D1263EC}" dt="2024-10-08T10:04:06.836" v="1537" actId="113"/>
        <pc:sldMkLst>
          <pc:docMk/>
          <pc:sldMk cId="1301853266" sldId="523"/>
        </pc:sldMkLst>
        <pc:spChg chg="del mod ord">
          <ac:chgData name="Chris Moreh" userId="17b81281-9f29-44e0-9273-6dadbf6896a2" providerId="ADAL" clId="{C881F287-C991-44D9-941D-31328D1263EC}" dt="2024-10-08T09:28:48.622" v="179" actId="700"/>
          <ac:spMkLst>
            <pc:docMk/>
            <pc:sldMk cId="1301853266" sldId="523"/>
            <ac:spMk id="2" creationId="{058E35F5-49DF-EA78-F83F-158C775F0BDF}"/>
          </ac:spMkLst>
        </pc:spChg>
        <pc:spChg chg="del mod ord">
          <ac:chgData name="Chris Moreh" userId="17b81281-9f29-44e0-9273-6dadbf6896a2" providerId="ADAL" clId="{C881F287-C991-44D9-941D-31328D1263EC}" dt="2024-10-08T09:28:48.622" v="179" actId="700"/>
          <ac:spMkLst>
            <pc:docMk/>
            <pc:sldMk cId="1301853266" sldId="523"/>
            <ac:spMk id="3" creationId="{AE129DA2-4633-D79A-46DC-34102DE6A03D}"/>
          </ac:spMkLst>
        </pc:spChg>
        <pc:spChg chg="mod ord">
          <ac:chgData name="Chris Moreh" userId="17b81281-9f29-44e0-9273-6dadbf6896a2" providerId="ADAL" clId="{C881F287-C991-44D9-941D-31328D1263EC}" dt="2024-10-08T09:28:48.622" v="179" actId="700"/>
          <ac:spMkLst>
            <pc:docMk/>
            <pc:sldMk cId="1301853266" sldId="523"/>
            <ac:spMk id="4" creationId="{5F74CD3D-6209-B71E-328E-3CEE4431F3F5}"/>
          </ac:spMkLst>
        </pc:spChg>
        <pc:spChg chg="mod ord">
          <ac:chgData name="Chris Moreh" userId="17b81281-9f29-44e0-9273-6dadbf6896a2" providerId="ADAL" clId="{C881F287-C991-44D9-941D-31328D1263EC}" dt="2024-10-08T09:28:48.622" v="179" actId="700"/>
          <ac:spMkLst>
            <pc:docMk/>
            <pc:sldMk cId="1301853266" sldId="523"/>
            <ac:spMk id="5" creationId="{DE0B2AC9-C062-ACDA-78EB-2E5B2DF3BA3F}"/>
          </ac:spMkLst>
        </pc:spChg>
        <pc:spChg chg="mod ord">
          <ac:chgData name="Chris Moreh" userId="17b81281-9f29-44e0-9273-6dadbf6896a2" providerId="ADAL" clId="{C881F287-C991-44D9-941D-31328D1263EC}" dt="2024-10-08T09:28:48.622" v="179" actId="700"/>
          <ac:spMkLst>
            <pc:docMk/>
            <pc:sldMk cId="1301853266" sldId="523"/>
            <ac:spMk id="6" creationId="{63AA58D7-3FC7-1868-4188-EE9D3329FE70}"/>
          </ac:spMkLst>
        </pc:spChg>
        <pc:spChg chg="add mod ord">
          <ac:chgData name="Chris Moreh" userId="17b81281-9f29-44e0-9273-6dadbf6896a2" providerId="ADAL" clId="{C881F287-C991-44D9-941D-31328D1263EC}" dt="2024-10-08T10:02:36.465" v="1513" actId="20577"/>
          <ac:spMkLst>
            <pc:docMk/>
            <pc:sldMk cId="1301853266" sldId="523"/>
            <ac:spMk id="7" creationId="{75BCA108-CB1D-5541-DFA5-C4B6F5FB8C65}"/>
          </ac:spMkLst>
        </pc:spChg>
        <pc:spChg chg="add mod ord">
          <ac:chgData name="Chris Moreh" userId="17b81281-9f29-44e0-9273-6dadbf6896a2" providerId="ADAL" clId="{C881F287-C991-44D9-941D-31328D1263EC}" dt="2024-10-08T10:04:06.836" v="1537" actId="113"/>
          <ac:spMkLst>
            <pc:docMk/>
            <pc:sldMk cId="1301853266" sldId="523"/>
            <ac:spMk id="8" creationId="{00E86ADC-9F29-16A6-FCC9-F4480732B527}"/>
          </ac:spMkLst>
        </pc:spChg>
      </pc:sldChg>
      <pc:sldChg chg="add del">
        <pc:chgData name="Chris Moreh" userId="17b81281-9f29-44e0-9273-6dadbf6896a2" providerId="ADAL" clId="{C881F287-C991-44D9-941D-31328D1263EC}" dt="2024-10-08T09:41:23.194" v="853" actId="47"/>
        <pc:sldMkLst>
          <pc:docMk/>
          <pc:sldMk cId="2449665670" sldId="524"/>
        </pc:sldMkLst>
      </pc:sldChg>
      <pc:sldChg chg="addSp delSp modSp add mod modAnim">
        <pc:chgData name="Chris Moreh" userId="17b81281-9f29-44e0-9273-6dadbf6896a2" providerId="ADAL" clId="{C881F287-C991-44D9-941D-31328D1263EC}" dt="2024-10-08T09:40:57.127" v="852"/>
        <pc:sldMkLst>
          <pc:docMk/>
          <pc:sldMk cId="3520677906" sldId="525"/>
        </pc:sldMkLst>
        <pc:spChg chg="mod">
          <ac:chgData name="Chris Moreh" userId="17b81281-9f29-44e0-9273-6dadbf6896a2" providerId="ADAL" clId="{C881F287-C991-44D9-941D-31328D1263EC}" dt="2024-10-08T09:40:50.420" v="851" actId="20577"/>
          <ac:spMkLst>
            <pc:docMk/>
            <pc:sldMk cId="3520677906" sldId="525"/>
            <ac:spMk id="4" creationId="{79E77290-7E9E-5817-7D8D-BEA0520F0718}"/>
          </ac:spMkLst>
        </pc:spChg>
        <pc:picChg chg="del">
          <ac:chgData name="Chris Moreh" userId="17b81281-9f29-44e0-9273-6dadbf6896a2" providerId="ADAL" clId="{C881F287-C991-44D9-941D-31328D1263EC}" dt="2024-10-08T09:36:54.567" v="589" actId="478"/>
          <ac:picMkLst>
            <pc:docMk/>
            <pc:sldMk cId="3520677906" sldId="525"/>
            <ac:picMk id="3" creationId="{E9EDBBEA-F163-4B2F-BC6D-0A2F6D1E6CAC}"/>
          </ac:picMkLst>
        </pc:picChg>
        <pc:picChg chg="add mod">
          <ac:chgData name="Chris Moreh" userId="17b81281-9f29-44e0-9273-6dadbf6896a2" providerId="ADAL" clId="{C881F287-C991-44D9-941D-31328D1263EC}" dt="2024-10-08T09:37:05.790" v="595" actId="14100"/>
          <ac:picMkLst>
            <pc:docMk/>
            <pc:sldMk cId="3520677906" sldId="525"/>
            <ac:picMk id="5" creationId="{C19A1C8A-FFFC-7150-F54B-519669594EF9}"/>
          </ac:picMkLst>
        </pc:picChg>
      </pc:sldChg>
      <pc:sldChg chg="new del">
        <pc:chgData name="Chris Moreh" userId="17b81281-9f29-44e0-9273-6dadbf6896a2" providerId="ADAL" clId="{C881F287-C991-44D9-941D-31328D1263EC}" dt="2024-10-08T09:44:54.890" v="1257" actId="47"/>
        <pc:sldMkLst>
          <pc:docMk/>
          <pc:sldMk cId="2744344574" sldId="526"/>
        </pc:sldMkLst>
      </pc:sldChg>
      <pc:sldChg chg="addSp delSp modSp add del mod modAnim">
        <pc:chgData name="Chris Moreh" userId="17b81281-9f29-44e0-9273-6dadbf6896a2" providerId="ADAL" clId="{C881F287-C991-44D9-941D-31328D1263EC}" dt="2024-10-08T09:45:00.590" v="1259" actId="47"/>
        <pc:sldMkLst>
          <pc:docMk/>
          <pc:sldMk cId="625175555" sldId="527"/>
        </pc:sldMkLst>
        <pc:spChg chg="add mod">
          <ac:chgData name="Chris Moreh" userId="17b81281-9f29-44e0-9273-6dadbf6896a2" providerId="ADAL" clId="{C881F287-C991-44D9-941D-31328D1263EC}" dt="2024-10-08T09:44:29.055" v="1255" actId="20577"/>
          <ac:spMkLst>
            <pc:docMk/>
            <pc:sldMk cId="625175555" sldId="527"/>
            <ac:spMk id="3" creationId="{8FA03281-1AA3-7FD7-7A18-24BD14962098}"/>
          </ac:spMkLst>
        </pc:spChg>
        <pc:spChg chg="del">
          <ac:chgData name="Chris Moreh" userId="17b81281-9f29-44e0-9273-6dadbf6896a2" providerId="ADAL" clId="{C881F287-C991-44D9-941D-31328D1263EC}" dt="2024-10-08T09:40:18.775" v="808" actId="478"/>
          <ac:spMkLst>
            <pc:docMk/>
            <pc:sldMk cId="625175555" sldId="527"/>
            <ac:spMk id="4" creationId="{79E77290-7E9E-5817-7D8D-BEA0520F0718}"/>
          </ac:spMkLst>
        </pc:spChg>
        <pc:spChg chg="mod">
          <ac:chgData name="Chris Moreh" userId="17b81281-9f29-44e0-9273-6dadbf6896a2" providerId="ADAL" clId="{C881F287-C991-44D9-941D-31328D1263EC}" dt="2024-10-08T09:41:36.992" v="867" actId="20577"/>
          <ac:spMkLst>
            <pc:docMk/>
            <pc:sldMk cId="625175555" sldId="527"/>
            <ac:spMk id="6" creationId="{56BC2B75-09B9-4092-B01C-D2106A55B0AE}"/>
          </ac:spMkLst>
        </pc:spChg>
        <pc:picChg chg="add mod">
          <ac:chgData name="Chris Moreh" userId="17b81281-9f29-44e0-9273-6dadbf6896a2" providerId="ADAL" clId="{C881F287-C991-44D9-941D-31328D1263EC}" dt="2024-10-08T09:41:49.255" v="870" actId="1076"/>
          <ac:picMkLst>
            <pc:docMk/>
            <pc:sldMk cId="625175555" sldId="527"/>
            <ac:picMk id="2" creationId="{8BD80079-BE6D-A064-0234-5B999E2D651E}"/>
          </ac:picMkLst>
        </pc:picChg>
        <pc:picChg chg="del">
          <ac:chgData name="Chris Moreh" userId="17b81281-9f29-44e0-9273-6dadbf6896a2" providerId="ADAL" clId="{C881F287-C991-44D9-941D-31328D1263EC}" dt="2024-10-08T09:40:16.836" v="807" actId="478"/>
          <ac:picMkLst>
            <pc:docMk/>
            <pc:sldMk cId="625175555" sldId="527"/>
            <ac:picMk id="5" creationId="{C19A1C8A-FFFC-7150-F54B-519669594EF9}"/>
          </ac:picMkLst>
        </pc:picChg>
      </pc:sldChg>
      <pc:sldChg chg="modSp add mod ord">
        <pc:chgData name="Chris Moreh" userId="17b81281-9f29-44e0-9273-6dadbf6896a2" providerId="ADAL" clId="{C881F287-C991-44D9-941D-31328D1263EC}" dt="2024-10-08T09:40:35.343" v="821" actId="20577"/>
        <pc:sldMkLst>
          <pc:docMk/>
          <pc:sldMk cId="2410549944" sldId="528"/>
        </pc:sldMkLst>
        <pc:spChg chg="mod">
          <ac:chgData name="Chris Moreh" userId="17b81281-9f29-44e0-9273-6dadbf6896a2" providerId="ADAL" clId="{C881F287-C991-44D9-941D-31328D1263EC}" dt="2024-10-08T09:40:35.343" v="821" actId="20577"/>
          <ac:spMkLst>
            <pc:docMk/>
            <pc:sldMk cId="2410549944" sldId="528"/>
            <ac:spMk id="2" creationId="{458B02B2-42BE-434E-8F9E-1AAD6454CF83}"/>
          </ac:spMkLst>
        </pc:spChg>
      </pc:sldChg>
      <pc:sldChg chg="addSp modSp new mod">
        <pc:chgData name="Chris Moreh" userId="17b81281-9f29-44e0-9273-6dadbf6896a2" providerId="ADAL" clId="{C881F287-C991-44D9-941D-31328D1263EC}" dt="2024-10-08T09:46:03.732" v="1283" actId="1076"/>
        <pc:sldMkLst>
          <pc:docMk/>
          <pc:sldMk cId="3011893373" sldId="529"/>
        </pc:sldMkLst>
        <pc:spChg chg="mod">
          <ac:chgData name="Chris Moreh" userId="17b81281-9f29-44e0-9273-6dadbf6896a2" providerId="ADAL" clId="{C881F287-C991-44D9-941D-31328D1263EC}" dt="2024-10-08T09:45:21.680" v="1274"/>
          <ac:spMkLst>
            <pc:docMk/>
            <pc:sldMk cId="3011893373" sldId="529"/>
            <ac:spMk id="2" creationId="{8082366A-82E4-558A-3C35-A03F17BB03BF}"/>
          </ac:spMkLst>
        </pc:spChg>
        <pc:spChg chg="add mod">
          <ac:chgData name="Chris Moreh" userId="17b81281-9f29-44e0-9273-6dadbf6896a2" providerId="ADAL" clId="{C881F287-C991-44D9-941D-31328D1263EC}" dt="2024-10-08T09:45:33.623" v="1277"/>
          <ac:spMkLst>
            <pc:docMk/>
            <pc:sldMk cId="3011893373" sldId="529"/>
            <ac:spMk id="6" creationId="{F10DEB46-1089-4DB0-9D46-DB261134DE74}"/>
          </ac:spMkLst>
        </pc:spChg>
        <pc:spChg chg="add mod">
          <ac:chgData name="Chris Moreh" userId="17b81281-9f29-44e0-9273-6dadbf6896a2" providerId="ADAL" clId="{C881F287-C991-44D9-941D-31328D1263EC}" dt="2024-10-08T09:45:33.623" v="1277"/>
          <ac:spMkLst>
            <pc:docMk/>
            <pc:sldMk cId="3011893373" sldId="529"/>
            <ac:spMk id="7" creationId="{06901C45-0960-4222-86DD-2EBC275AB02C}"/>
          </ac:spMkLst>
        </pc:spChg>
        <pc:spChg chg="add mod">
          <ac:chgData name="Chris Moreh" userId="17b81281-9f29-44e0-9273-6dadbf6896a2" providerId="ADAL" clId="{C881F287-C991-44D9-941D-31328D1263EC}" dt="2024-10-08T09:45:33.623" v="1277"/>
          <ac:spMkLst>
            <pc:docMk/>
            <pc:sldMk cId="3011893373" sldId="529"/>
            <ac:spMk id="11" creationId="{A79F868A-630C-4299-8043-194F7E28FF37}"/>
          </ac:spMkLst>
        </pc:spChg>
        <pc:spChg chg="add mod">
          <ac:chgData name="Chris Moreh" userId="17b81281-9f29-44e0-9273-6dadbf6896a2" providerId="ADAL" clId="{C881F287-C991-44D9-941D-31328D1263EC}" dt="2024-10-08T09:45:33.623" v="1277"/>
          <ac:spMkLst>
            <pc:docMk/>
            <pc:sldMk cId="3011893373" sldId="529"/>
            <ac:spMk id="12" creationId="{EEE649C4-951B-4A6E-A063-61E0AB812998}"/>
          </ac:spMkLst>
        </pc:spChg>
        <pc:spChg chg="add mod">
          <ac:chgData name="Chris Moreh" userId="17b81281-9f29-44e0-9273-6dadbf6896a2" providerId="ADAL" clId="{C881F287-C991-44D9-941D-31328D1263EC}" dt="2024-10-08T09:46:03.732" v="1283" actId="1076"/>
          <ac:spMkLst>
            <pc:docMk/>
            <pc:sldMk cId="3011893373" sldId="529"/>
            <ac:spMk id="14" creationId="{76D39039-27A2-4299-9309-8A3EA97B9DFC}"/>
          </ac:spMkLst>
        </pc:spChg>
        <pc:graphicFrameChg chg="add mod modGraphic">
          <ac:chgData name="Chris Moreh" userId="17b81281-9f29-44e0-9273-6dadbf6896a2" providerId="ADAL" clId="{C881F287-C991-44D9-941D-31328D1263EC}" dt="2024-10-08T09:45:57.153" v="1282" actId="207"/>
          <ac:graphicFrameMkLst>
            <pc:docMk/>
            <pc:sldMk cId="3011893373" sldId="529"/>
            <ac:graphicFrameMk id="10" creationId="{EE7B91DE-3674-48DA-9557-9EF69F259CF2}"/>
          </ac:graphicFrameMkLst>
        </pc:graphicFrameChg>
        <pc:picChg chg="add mod">
          <ac:chgData name="Chris Moreh" userId="17b81281-9f29-44e0-9273-6dadbf6896a2" providerId="ADAL" clId="{C881F287-C991-44D9-941D-31328D1263EC}" dt="2024-10-08T09:45:33.623" v="1277"/>
          <ac:picMkLst>
            <pc:docMk/>
            <pc:sldMk cId="3011893373" sldId="529"/>
            <ac:picMk id="8" creationId="{8924BD7D-ABDD-4514-A568-8C9B4E14CB51}"/>
          </ac:picMkLst>
        </pc:picChg>
        <pc:picChg chg="add mod">
          <ac:chgData name="Chris Moreh" userId="17b81281-9f29-44e0-9273-6dadbf6896a2" providerId="ADAL" clId="{C881F287-C991-44D9-941D-31328D1263EC}" dt="2024-10-08T09:45:33.623" v="1277"/>
          <ac:picMkLst>
            <pc:docMk/>
            <pc:sldMk cId="3011893373" sldId="529"/>
            <ac:picMk id="9" creationId="{3C832D1F-E22D-40B6-9975-B59801C71789}"/>
          </ac:picMkLst>
        </pc:picChg>
      </pc:sldChg>
      <pc:sldChg chg="modSp add mod modTransition modClrScheme chgLayout">
        <pc:chgData name="Chris Moreh" userId="17b81281-9f29-44e0-9273-6dadbf6896a2" providerId="ADAL" clId="{C881F287-C991-44D9-941D-31328D1263EC}" dt="2024-10-08T09:54:09.095" v="1396" actId="1076"/>
        <pc:sldMkLst>
          <pc:docMk/>
          <pc:sldMk cId="0" sldId="530"/>
        </pc:sldMkLst>
        <pc:spChg chg="mod ord">
          <ac:chgData name="Chris Moreh" userId="17b81281-9f29-44e0-9273-6dadbf6896a2" providerId="ADAL" clId="{C881F287-C991-44D9-941D-31328D1263EC}" dt="2024-10-08T09:53:55.071" v="1392" actId="27636"/>
          <ac:spMkLst>
            <pc:docMk/>
            <pc:sldMk cId="0" sldId="530"/>
            <ac:spMk id="2" creationId="{00000000-0000-0000-0000-000000000000}"/>
          </ac:spMkLst>
        </pc:spChg>
        <pc:spChg chg="mod ord">
          <ac:chgData name="Chris Moreh" userId="17b81281-9f29-44e0-9273-6dadbf6896a2" providerId="ADAL" clId="{C881F287-C991-44D9-941D-31328D1263EC}" dt="2024-10-08T09:53:55.044" v="1391" actId="700"/>
          <ac:spMkLst>
            <pc:docMk/>
            <pc:sldMk cId="0" sldId="530"/>
            <ac:spMk id="5" creationId="{00000000-0000-0000-0000-000000000000}"/>
          </ac:spMkLst>
        </pc:spChg>
        <pc:spChg chg="mod ord">
          <ac:chgData name="Chris Moreh" userId="17b81281-9f29-44e0-9273-6dadbf6896a2" providerId="ADAL" clId="{C881F287-C991-44D9-941D-31328D1263EC}" dt="2024-10-08T09:53:55.044" v="1391" actId="700"/>
          <ac:spMkLst>
            <pc:docMk/>
            <pc:sldMk cId="0" sldId="530"/>
            <ac:spMk id="6" creationId="{00000000-0000-0000-0000-000000000000}"/>
          </ac:spMkLst>
        </pc:spChg>
        <pc:picChg chg="mod">
          <ac:chgData name="Chris Moreh" userId="17b81281-9f29-44e0-9273-6dadbf6896a2" providerId="ADAL" clId="{C881F287-C991-44D9-941D-31328D1263EC}" dt="2024-10-08T09:54:09.095" v="1396" actId="1076"/>
          <ac:picMkLst>
            <pc:docMk/>
            <pc:sldMk cId="0" sldId="530"/>
            <ac:picMk id="4" creationId="{EBC206A0-F9E8-E772-3BA8-FFF14852643B}"/>
          </ac:picMkLst>
        </pc:picChg>
        <pc:picChg chg="mod">
          <ac:chgData name="Chris Moreh" userId="17b81281-9f29-44e0-9273-6dadbf6896a2" providerId="ADAL" clId="{C881F287-C991-44D9-941D-31328D1263EC}" dt="2024-10-08T09:54:07.214" v="1395" actId="1076"/>
          <ac:picMkLst>
            <pc:docMk/>
            <pc:sldMk cId="0" sldId="530"/>
            <ac:picMk id="1026" creationId="{A76EC4F5-D491-B613-8EA8-7A7CE063F574}"/>
          </ac:picMkLst>
        </pc:picChg>
      </pc:sldChg>
      <pc:sldChg chg="delSp add del mod">
        <pc:chgData name="Chris Moreh" userId="17b81281-9f29-44e0-9273-6dadbf6896a2" providerId="ADAL" clId="{C881F287-C991-44D9-941D-31328D1263EC}" dt="2024-10-08T09:59:11.229" v="1440" actId="47"/>
        <pc:sldMkLst>
          <pc:docMk/>
          <pc:sldMk cId="3987443650" sldId="531"/>
        </pc:sldMkLst>
        <pc:picChg chg="del">
          <ac:chgData name="Chris Moreh" userId="17b81281-9f29-44e0-9273-6dadbf6896a2" providerId="ADAL" clId="{C881F287-C991-44D9-941D-31328D1263EC}" dt="2024-10-08T09:56:17.338" v="1407" actId="478"/>
          <ac:picMkLst>
            <pc:docMk/>
            <pc:sldMk cId="3987443650" sldId="531"/>
            <ac:picMk id="4" creationId="{BBC67004-7023-2934-B9CC-E419109BD817}"/>
          </ac:picMkLst>
        </pc:picChg>
      </pc:sldChg>
      <pc:sldChg chg="addSp modSp add mod">
        <pc:chgData name="Chris Moreh" userId="17b81281-9f29-44e0-9273-6dadbf6896a2" providerId="ADAL" clId="{C881F287-C991-44D9-941D-31328D1263EC}" dt="2024-10-08T10:00:14.444" v="1486" actId="20577"/>
        <pc:sldMkLst>
          <pc:docMk/>
          <pc:sldMk cId="1632811419" sldId="532"/>
        </pc:sldMkLst>
        <pc:spChg chg="add mod">
          <ac:chgData name="Chris Moreh" userId="17b81281-9f29-44e0-9273-6dadbf6896a2" providerId="ADAL" clId="{C881F287-C991-44D9-941D-31328D1263EC}" dt="2024-10-08T10:00:14.444" v="1486" actId="20577"/>
          <ac:spMkLst>
            <pc:docMk/>
            <pc:sldMk cId="1632811419" sldId="532"/>
            <ac:spMk id="3" creationId="{A0360E62-B99A-5AC6-2377-CB188A7B5947}"/>
          </ac:spMkLst>
        </pc:spChg>
      </pc:sldChg>
      <pc:sldChg chg="addSp delSp modSp add">
        <pc:chgData name="Chris Moreh" userId="17b81281-9f29-44e0-9273-6dadbf6896a2" providerId="ADAL" clId="{C881F287-C991-44D9-941D-31328D1263EC}" dt="2024-10-08T09:58:35.510" v="1437" actId="14100"/>
        <pc:sldMkLst>
          <pc:docMk/>
          <pc:sldMk cId="4111163125" sldId="533"/>
        </pc:sldMkLst>
        <pc:spChg chg="add del mod">
          <ac:chgData name="Chris Moreh" userId="17b81281-9f29-44e0-9273-6dadbf6896a2" providerId="ADAL" clId="{C881F287-C991-44D9-941D-31328D1263EC}" dt="2024-10-08T09:58:09.210" v="1431" actId="1076"/>
          <ac:spMkLst>
            <pc:docMk/>
            <pc:sldMk cId="4111163125" sldId="533"/>
            <ac:spMk id="3" creationId="{C7AAE53C-DB34-9D6C-7CA4-74C6B56DEBE8}"/>
          </ac:spMkLst>
        </pc:spChg>
        <pc:spChg chg="add">
          <ac:chgData name="Chris Moreh" userId="17b81281-9f29-44e0-9273-6dadbf6896a2" providerId="ADAL" clId="{C881F287-C991-44D9-941D-31328D1263EC}" dt="2024-10-08T09:58:23.366" v="1432"/>
          <ac:spMkLst>
            <pc:docMk/>
            <pc:sldMk cId="4111163125" sldId="533"/>
            <ac:spMk id="4" creationId="{3437FD75-68B6-1739-F774-11BC3DF693CF}"/>
          </ac:spMkLst>
        </pc:spChg>
        <pc:picChg chg="add mod">
          <ac:chgData name="Chris Moreh" userId="17b81281-9f29-44e0-9273-6dadbf6896a2" providerId="ADAL" clId="{C881F287-C991-44D9-941D-31328D1263EC}" dt="2024-10-08T09:58:09.210" v="1431" actId="1076"/>
          <ac:picMkLst>
            <pc:docMk/>
            <pc:sldMk cId="4111163125" sldId="533"/>
            <ac:picMk id="2050" creationId="{8403DCF6-99E2-285F-57CE-0CBC7DC9FD15}"/>
          </ac:picMkLst>
        </pc:picChg>
        <pc:picChg chg="add mod">
          <ac:chgData name="Chris Moreh" userId="17b81281-9f29-44e0-9273-6dadbf6896a2" providerId="ADAL" clId="{C881F287-C991-44D9-941D-31328D1263EC}" dt="2024-10-08T09:58:09.210" v="1431" actId="1076"/>
          <ac:picMkLst>
            <pc:docMk/>
            <pc:sldMk cId="4111163125" sldId="533"/>
            <ac:picMk id="2051" creationId="{A504593D-D953-B5CF-8B4B-C394BA6EAE30}"/>
          </ac:picMkLst>
        </pc:picChg>
        <pc:picChg chg="add mod">
          <ac:chgData name="Chris Moreh" userId="17b81281-9f29-44e0-9273-6dadbf6896a2" providerId="ADAL" clId="{C881F287-C991-44D9-941D-31328D1263EC}" dt="2024-10-08T09:58:35.510" v="1437" actId="14100"/>
          <ac:picMkLst>
            <pc:docMk/>
            <pc:sldMk cId="4111163125" sldId="533"/>
            <ac:picMk id="2053" creationId="{C1B84274-D26E-E237-668F-6891FDB12083}"/>
          </ac:picMkLst>
        </pc:picChg>
      </pc:sldChg>
      <pc:sldChg chg="add del">
        <pc:chgData name="Chris Moreh" userId="17b81281-9f29-44e0-9273-6dadbf6896a2" providerId="ADAL" clId="{C881F287-C991-44D9-941D-31328D1263EC}" dt="2024-10-08T10:01:17.991" v="1488" actId="47"/>
        <pc:sldMkLst>
          <pc:docMk/>
          <pc:sldMk cId="3571996569" sldId="534"/>
        </pc:sldMkLst>
      </pc:sldChg>
      <pc:sldChg chg="add del">
        <pc:chgData name="Chris Moreh" userId="17b81281-9f29-44e0-9273-6dadbf6896a2" providerId="ADAL" clId="{C881F287-C991-44D9-941D-31328D1263EC}" dt="2024-10-08T10:01:18.758" v="1489" actId="47"/>
        <pc:sldMkLst>
          <pc:docMk/>
          <pc:sldMk cId="1289871492" sldId="535"/>
        </pc:sldMkLst>
      </pc:sldChg>
      <pc:sldChg chg="add del">
        <pc:chgData name="Chris Moreh" userId="17b81281-9f29-44e0-9273-6dadbf6896a2" providerId="ADAL" clId="{C881F287-C991-44D9-941D-31328D1263EC}" dt="2024-10-08T10:01:19.602" v="1490" actId="47"/>
        <pc:sldMkLst>
          <pc:docMk/>
          <pc:sldMk cId="2867059037" sldId="536"/>
        </pc:sldMkLst>
      </pc:sldChg>
      <pc:sldChg chg="addSp modSp add mod">
        <pc:chgData name="Chris Moreh" userId="17b81281-9f29-44e0-9273-6dadbf6896a2" providerId="ADAL" clId="{C881F287-C991-44D9-941D-31328D1263EC}" dt="2024-10-08T09:56:49.833" v="1416" actId="1076"/>
        <pc:sldMkLst>
          <pc:docMk/>
          <pc:sldMk cId="2695840908" sldId="537"/>
        </pc:sldMkLst>
        <pc:graphicFrameChg chg="add mod">
          <ac:chgData name="Chris Moreh" userId="17b81281-9f29-44e0-9273-6dadbf6896a2" providerId="ADAL" clId="{C881F287-C991-44D9-941D-31328D1263EC}" dt="2024-10-08T09:56:49.833" v="1416" actId="1076"/>
          <ac:graphicFrameMkLst>
            <pc:docMk/>
            <pc:sldMk cId="2695840908" sldId="537"/>
            <ac:graphicFrameMk id="3" creationId="{A0C14315-CCEC-5435-D7AF-9C6F17DEDE08}"/>
          </ac:graphicFrameMkLst>
        </pc:graphicFrameChg>
      </pc:sldChg>
      <pc:sldChg chg="modSp add">
        <pc:chgData name="Chris Moreh" userId="17b81281-9f29-44e0-9273-6dadbf6896a2" providerId="ADAL" clId="{C881F287-C991-44D9-941D-31328D1263EC}" dt="2024-10-08T09:58:59.242" v="1439" actId="14826"/>
        <pc:sldMkLst>
          <pc:docMk/>
          <pc:sldMk cId="1063760435" sldId="538"/>
        </pc:sldMkLst>
        <pc:picChg chg="mod">
          <ac:chgData name="Chris Moreh" userId="17b81281-9f29-44e0-9273-6dadbf6896a2" providerId="ADAL" clId="{C881F287-C991-44D9-941D-31328D1263EC}" dt="2024-10-08T09:58:59.242" v="1439" actId="14826"/>
          <ac:picMkLst>
            <pc:docMk/>
            <pc:sldMk cId="1063760435" sldId="538"/>
            <ac:picMk id="2053" creationId="{C1B84274-D26E-E237-668F-6891FDB12083}"/>
          </ac:picMkLst>
        </pc:picChg>
      </pc:sldChg>
      <pc:sldMasterChg chg="setBg modSldLayout">
        <pc:chgData name="Chris Moreh" userId="17b81281-9f29-44e0-9273-6dadbf6896a2" providerId="ADAL" clId="{C881F287-C991-44D9-941D-31328D1263EC}" dt="2024-10-08T07:25:40.501" v="112"/>
        <pc:sldMasterMkLst>
          <pc:docMk/>
          <pc:sldMasterMk cId="3120243165" sldId="2147483660"/>
        </pc:sldMasterMkLst>
        <pc:sldLayoutChg chg="addSp delSp modSp mod setBg">
          <pc:chgData name="Chris Moreh" userId="17b81281-9f29-44e0-9273-6dadbf6896a2" providerId="ADAL" clId="{C881F287-C991-44D9-941D-31328D1263EC}" dt="2024-10-08T07:25:40.501" v="112"/>
          <pc:sldLayoutMkLst>
            <pc:docMk/>
            <pc:sldMasterMk cId="3120243165" sldId="2147483660"/>
            <pc:sldLayoutMk cId="1963352992" sldId="2147483661"/>
          </pc:sldLayoutMkLst>
          <pc:spChg chg="add del">
            <ac:chgData name="Chris Moreh" userId="17b81281-9f29-44e0-9273-6dadbf6896a2" providerId="ADAL" clId="{C881F287-C991-44D9-941D-31328D1263EC}" dt="2024-10-08T07:21:33.811" v="63" actId="11529"/>
            <ac:spMkLst>
              <pc:docMk/>
              <pc:sldMasterMk cId="3120243165" sldId="2147483660"/>
              <pc:sldLayoutMk cId="1963352992" sldId="2147483661"/>
              <ac:spMk id="2" creationId="{CE772638-39CB-2213-87C8-C28E30148097}"/>
            </ac:spMkLst>
          </pc:spChg>
          <pc:spChg chg="add del mod">
            <ac:chgData name="Chris Moreh" userId="17b81281-9f29-44e0-9273-6dadbf6896a2" providerId="ADAL" clId="{C881F287-C991-44D9-941D-31328D1263EC}" dt="2024-10-08T07:21:39.780" v="64" actId="478"/>
            <ac:spMkLst>
              <pc:docMk/>
              <pc:sldMasterMk cId="3120243165" sldId="2147483660"/>
              <pc:sldLayoutMk cId="1963352992" sldId="2147483661"/>
              <ac:spMk id="3" creationId="{9A7989AA-170E-19BF-9AB2-08BC41978273}"/>
            </ac:spMkLst>
          </pc:spChg>
        </pc:sldLayoutChg>
        <pc:sldLayoutChg chg="setBg">
          <pc:chgData name="Chris Moreh" userId="17b81281-9f29-44e0-9273-6dadbf6896a2" providerId="ADAL" clId="{C881F287-C991-44D9-941D-31328D1263EC}" dt="2024-10-08T07:25:40.501" v="112"/>
          <pc:sldLayoutMkLst>
            <pc:docMk/>
            <pc:sldMasterMk cId="3120243165" sldId="2147483660"/>
            <pc:sldLayoutMk cId="2595251350" sldId="2147483662"/>
          </pc:sldLayoutMkLst>
        </pc:sldLayoutChg>
        <pc:sldLayoutChg chg="setBg">
          <pc:chgData name="Chris Moreh" userId="17b81281-9f29-44e0-9273-6dadbf6896a2" providerId="ADAL" clId="{C881F287-C991-44D9-941D-31328D1263EC}" dt="2024-10-08T07:25:40.501" v="112"/>
          <pc:sldLayoutMkLst>
            <pc:docMk/>
            <pc:sldMasterMk cId="3120243165" sldId="2147483660"/>
            <pc:sldLayoutMk cId="3269691050" sldId="2147483663"/>
          </pc:sldLayoutMkLst>
        </pc:sldLayoutChg>
        <pc:sldLayoutChg chg="setBg">
          <pc:chgData name="Chris Moreh" userId="17b81281-9f29-44e0-9273-6dadbf6896a2" providerId="ADAL" clId="{C881F287-C991-44D9-941D-31328D1263EC}" dt="2024-10-08T07:25:40.501" v="112"/>
          <pc:sldLayoutMkLst>
            <pc:docMk/>
            <pc:sldMasterMk cId="3120243165" sldId="2147483660"/>
            <pc:sldLayoutMk cId="2000362926" sldId="2147483664"/>
          </pc:sldLayoutMkLst>
        </pc:sldLayoutChg>
        <pc:sldLayoutChg chg="setBg">
          <pc:chgData name="Chris Moreh" userId="17b81281-9f29-44e0-9273-6dadbf6896a2" providerId="ADAL" clId="{C881F287-C991-44D9-941D-31328D1263EC}" dt="2024-10-08T07:25:40.501" v="112"/>
          <pc:sldLayoutMkLst>
            <pc:docMk/>
            <pc:sldMasterMk cId="3120243165" sldId="2147483660"/>
            <pc:sldLayoutMk cId="1048557662" sldId="2147483665"/>
          </pc:sldLayoutMkLst>
        </pc:sldLayoutChg>
        <pc:sldLayoutChg chg="setBg">
          <pc:chgData name="Chris Moreh" userId="17b81281-9f29-44e0-9273-6dadbf6896a2" providerId="ADAL" clId="{C881F287-C991-44D9-941D-31328D1263EC}" dt="2024-10-08T07:25:40.501" v="112"/>
          <pc:sldLayoutMkLst>
            <pc:docMk/>
            <pc:sldMasterMk cId="3120243165" sldId="2147483660"/>
            <pc:sldLayoutMk cId="1290176558" sldId="2147483666"/>
          </pc:sldLayoutMkLst>
        </pc:sldLayoutChg>
        <pc:sldLayoutChg chg="setBg">
          <pc:chgData name="Chris Moreh" userId="17b81281-9f29-44e0-9273-6dadbf6896a2" providerId="ADAL" clId="{C881F287-C991-44D9-941D-31328D1263EC}" dt="2024-10-08T07:25:40.501" v="112"/>
          <pc:sldLayoutMkLst>
            <pc:docMk/>
            <pc:sldMasterMk cId="3120243165" sldId="2147483660"/>
            <pc:sldLayoutMk cId="3269464527" sldId="2147483667"/>
          </pc:sldLayoutMkLst>
        </pc:sldLayoutChg>
        <pc:sldLayoutChg chg="setBg">
          <pc:chgData name="Chris Moreh" userId="17b81281-9f29-44e0-9273-6dadbf6896a2" providerId="ADAL" clId="{C881F287-C991-44D9-941D-31328D1263EC}" dt="2024-10-08T07:25:40.501" v="112"/>
          <pc:sldLayoutMkLst>
            <pc:docMk/>
            <pc:sldMasterMk cId="3120243165" sldId="2147483660"/>
            <pc:sldLayoutMk cId="529753349" sldId="2147483668"/>
          </pc:sldLayoutMkLst>
        </pc:sldLayoutChg>
        <pc:sldLayoutChg chg="setBg">
          <pc:chgData name="Chris Moreh" userId="17b81281-9f29-44e0-9273-6dadbf6896a2" providerId="ADAL" clId="{C881F287-C991-44D9-941D-31328D1263EC}" dt="2024-10-08T07:25:40.501" v="112"/>
          <pc:sldLayoutMkLst>
            <pc:docMk/>
            <pc:sldMasterMk cId="3120243165" sldId="2147483660"/>
            <pc:sldLayoutMk cId="1201317367" sldId="2147483669"/>
          </pc:sldLayoutMkLst>
        </pc:sldLayoutChg>
        <pc:sldLayoutChg chg="setBg">
          <pc:chgData name="Chris Moreh" userId="17b81281-9f29-44e0-9273-6dadbf6896a2" providerId="ADAL" clId="{C881F287-C991-44D9-941D-31328D1263EC}" dt="2024-10-08T07:25:40.501" v="112"/>
          <pc:sldLayoutMkLst>
            <pc:docMk/>
            <pc:sldMasterMk cId="3120243165" sldId="2147483660"/>
            <pc:sldLayoutMk cId="4034479074" sldId="2147483670"/>
          </pc:sldLayoutMkLst>
        </pc:sldLayoutChg>
        <pc:sldLayoutChg chg="setBg">
          <pc:chgData name="Chris Moreh" userId="17b81281-9f29-44e0-9273-6dadbf6896a2" providerId="ADAL" clId="{C881F287-C991-44D9-941D-31328D1263EC}" dt="2024-10-08T07:25:40.501" v="112"/>
          <pc:sldLayoutMkLst>
            <pc:docMk/>
            <pc:sldMasterMk cId="3120243165" sldId="2147483660"/>
            <pc:sldLayoutMk cId="4060267296" sldId="2147483671"/>
          </pc:sldLayoutMkLst>
        </pc:sldLayoutChg>
        <pc:sldLayoutChg chg="setBg">
          <pc:chgData name="Chris Moreh" userId="17b81281-9f29-44e0-9273-6dadbf6896a2" providerId="ADAL" clId="{C881F287-C991-44D9-941D-31328D1263EC}" dt="2024-10-08T07:25:40.501" v="112"/>
          <pc:sldLayoutMkLst>
            <pc:docMk/>
            <pc:sldMasterMk cId="3120243165" sldId="2147483660"/>
            <pc:sldLayoutMk cId="2900277239" sldId="2147483672"/>
          </pc:sldLayoutMkLst>
        </pc:sldLayoutChg>
        <pc:sldLayoutChg chg="setBg">
          <pc:chgData name="Chris Moreh" userId="17b81281-9f29-44e0-9273-6dadbf6896a2" providerId="ADAL" clId="{C881F287-C991-44D9-941D-31328D1263EC}" dt="2024-10-08T07:25:40.501" v="112"/>
          <pc:sldLayoutMkLst>
            <pc:docMk/>
            <pc:sldMasterMk cId="3120243165" sldId="2147483660"/>
            <pc:sldLayoutMk cId="691324733" sldId="2147483673"/>
          </pc:sldLayoutMkLst>
        </pc:sldLayoutChg>
        <pc:sldLayoutChg chg="setBg">
          <pc:chgData name="Chris Moreh" userId="17b81281-9f29-44e0-9273-6dadbf6896a2" providerId="ADAL" clId="{C881F287-C991-44D9-941D-31328D1263EC}" dt="2024-10-08T07:25:40.501" v="112"/>
          <pc:sldLayoutMkLst>
            <pc:docMk/>
            <pc:sldMasterMk cId="3120243165" sldId="2147483660"/>
            <pc:sldLayoutMk cId="1477845932" sldId="2147483674"/>
          </pc:sldLayoutMkLst>
        </pc:sldLayoutChg>
        <pc:sldLayoutChg chg="setBg">
          <pc:chgData name="Chris Moreh" userId="17b81281-9f29-44e0-9273-6dadbf6896a2" providerId="ADAL" clId="{C881F287-C991-44D9-941D-31328D1263EC}" dt="2024-10-08T07:25:40.501" v="112"/>
          <pc:sldLayoutMkLst>
            <pc:docMk/>
            <pc:sldMasterMk cId="3120243165" sldId="2147483660"/>
            <pc:sldLayoutMk cId="3724895204" sldId="2147483675"/>
          </pc:sldLayoutMkLst>
        </pc:sldLayoutChg>
        <pc:sldLayoutChg chg="setBg">
          <pc:chgData name="Chris Moreh" userId="17b81281-9f29-44e0-9273-6dadbf6896a2" providerId="ADAL" clId="{C881F287-C991-44D9-941D-31328D1263EC}" dt="2024-10-08T07:25:40.501" v="112"/>
          <pc:sldLayoutMkLst>
            <pc:docMk/>
            <pc:sldMasterMk cId="3120243165" sldId="2147483660"/>
            <pc:sldLayoutMk cId="1270494045" sldId="2147483676"/>
          </pc:sldLayoutMkLst>
        </pc:sldLayoutChg>
        <pc:sldLayoutChg chg="setBg">
          <pc:chgData name="Chris Moreh" userId="17b81281-9f29-44e0-9273-6dadbf6896a2" providerId="ADAL" clId="{C881F287-C991-44D9-941D-31328D1263EC}" dt="2024-10-08T07:25:40.501" v="112"/>
          <pc:sldLayoutMkLst>
            <pc:docMk/>
            <pc:sldMasterMk cId="3120243165" sldId="2147483660"/>
            <pc:sldLayoutMk cId="746363300" sldId="2147483677"/>
          </pc:sldLayoutMkLst>
        </pc:sldLayoutChg>
      </pc:sldMasterChg>
    </pc:docChg>
  </pc:docChgLst>
  <pc:docChgLst>
    <pc:chgData name="Chris Moreh" userId="17b81281-9f29-44e0-9273-6dadbf6896a2" providerId="ADAL" clId="{2B41A477-2A84-4B8D-9025-16417BC1047B}"/>
    <pc:docChg chg="undo custSel addSld delSld modSld modMainMaster">
      <pc:chgData name="Chris Moreh" userId="17b81281-9f29-44e0-9273-6dadbf6896a2" providerId="ADAL" clId="{2B41A477-2A84-4B8D-9025-16417BC1047B}" dt="2024-10-01T09:56:00.182" v="829" actId="20577"/>
      <pc:docMkLst>
        <pc:docMk/>
      </pc:docMkLst>
      <pc:sldChg chg="delSp mod delAnim modAnim">
        <pc:chgData name="Chris Moreh" userId="17b81281-9f29-44e0-9273-6dadbf6896a2" providerId="ADAL" clId="{2B41A477-2A84-4B8D-9025-16417BC1047B}" dt="2024-10-01T08:12:43.142" v="476" actId="478"/>
        <pc:sldMkLst>
          <pc:docMk/>
          <pc:sldMk cId="1670613332" sldId="256"/>
        </pc:sldMkLst>
        <pc:spChg chg="del">
          <ac:chgData name="Chris Moreh" userId="17b81281-9f29-44e0-9273-6dadbf6896a2" providerId="ADAL" clId="{2B41A477-2A84-4B8D-9025-16417BC1047B}" dt="2024-10-01T08:12:36.709" v="473" actId="478"/>
          <ac:spMkLst>
            <pc:docMk/>
            <pc:sldMk cId="1670613332" sldId="256"/>
            <ac:spMk id="2" creationId="{7F1528AB-E855-B75D-1B22-6FD2298C7C84}"/>
          </ac:spMkLst>
        </pc:spChg>
        <pc:spChg chg="del">
          <ac:chgData name="Chris Moreh" userId="17b81281-9f29-44e0-9273-6dadbf6896a2" providerId="ADAL" clId="{2B41A477-2A84-4B8D-9025-16417BC1047B}" dt="2024-10-01T08:12:39.422" v="474" actId="478"/>
          <ac:spMkLst>
            <pc:docMk/>
            <pc:sldMk cId="1670613332" sldId="256"/>
            <ac:spMk id="3" creationId="{3AF5CABD-BAEB-103A-45F6-027AFD9B287F}"/>
          </ac:spMkLst>
        </pc:spChg>
        <pc:picChg chg="del">
          <ac:chgData name="Chris Moreh" userId="17b81281-9f29-44e0-9273-6dadbf6896a2" providerId="ADAL" clId="{2B41A477-2A84-4B8D-9025-16417BC1047B}" dt="2024-10-01T08:12:41.678" v="475" actId="478"/>
          <ac:picMkLst>
            <pc:docMk/>
            <pc:sldMk cId="1670613332" sldId="256"/>
            <ac:picMk id="4" creationId="{BBBE28EF-95AA-49A6-8D6D-CAB05F606220}"/>
          </ac:picMkLst>
        </pc:picChg>
        <pc:picChg chg="del">
          <ac:chgData name="Chris Moreh" userId="17b81281-9f29-44e0-9273-6dadbf6896a2" providerId="ADAL" clId="{2B41A477-2A84-4B8D-9025-16417BC1047B}" dt="2024-10-01T08:12:43.142" v="476" actId="478"/>
          <ac:picMkLst>
            <pc:docMk/>
            <pc:sldMk cId="1670613332" sldId="256"/>
            <ac:picMk id="1026" creationId="{6ADB5E4B-E8BC-768D-B385-5990B3FD38CB}"/>
          </ac:picMkLst>
        </pc:picChg>
      </pc:sldChg>
      <pc:sldChg chg="del">
        <pc:chgData name="Chris Moreh" userId="17b81281-9f29-44e0-9273-6dadbf6896a2" providerId="ADAL" clId="{2B41A477-2A84-4B8D-9025-16417BC1047B}" dt="2024-10-01T08:12:54.144" v="483" actId="47"/>
        <pc:sldMkLst>
          <pc:docMk/>
          <pc:sldMk cId="946479859" sldId="264"/>
        </pc:sldMkLst>
      </pc:sldChg>
      <pc:sldChg chg="del">
        <pc:chgData name="Chris Moreh" userId="17b81281-9f29-44e0-9273-6dadbf6896a2" providerId="ADAL" clId="{2B41A477-2A84-4B8D-9025-16417BC1047B}" dt="2024-10-01T08:12:53.784" v="481" actId="47"/>
        <pc:sldMkLst>
          <pc:docMk/>
          <pc:sldMk cId="2775220474" sldId="265"/>
        </pc:sldMkLst>
      </pc:sldChg>
      <pc:sldChg chg="del">
        <pc:chgData name="Chris Moreh" userId="17b81281-9f29-44e0-9273-6dadbf6896a2" providerId="ADAL" clId="{2B41A477-2A84-4B8D-9025-16417BC1047B}" dt="2024-10-01T08:12:54.304" v="484" actId="47"/>
        <pc:sldMkLst>
          <pc:docMk/>
          <pc:sldMk cId="962040558" sldId="266"/>
        </pc:sldMkLst>
      </pc:sldChg>
      <pc:sldChg chg="del">
        <pc:chgData name="Chris Moreh" userId="17b81281-9f29-44e0-9273-6dadbf6896a2" providerId="ADAL" clId="{2B41A477-2A84-4B8D-9025-16417BC1047B}" dt="2024-10-01T08:12:48.358" v="477" actId="47"/>
        <pc:sldMkLst>
          <pc:docMk/>
          <pc:sldMk cId="1333931431" sldId="268"/>
        </pc:sldMkLst>
      </pc:sldChg>
      <pc:sldChg chg="addSp delSp modSp add mod modTransition chgLayout">
        <pc:chgData name="Chris Moreh" userId="17b81281-9f29-44e0-9273-6dadbf6896a2" providerId="ADAL" clId="{2B41A477-2A84-4B8D-9025-16417BC1047B}" dt="2024-10-01T09:51:37.010" v="786" actId="478"/>
        <pc:sldMkLst>
          <pc:docMk/>
          <pc:sldMk cId="1913316541" sldId="268"/>
        </pc:sldMkLst>
        <pc:spChg chg="add del mod ord">
          <ac:chgData name="Chris Moreh" userId="17b81281-9f29-44e0-9273-6dadbf6896a2" providerId="ADAL" clId="{2B41A477-2A84-4B8D-9025-16417BC1047B}" dt="2024-10-01T09:51:37.010" v="786" actId="478"/>
          <ac:spMkLst>
            <pc:docMk/>
            <pc:sldMk cId="1913316541" sldId="268"/>
            <ac:spMk id="15" creationId="{67CFE884-7162-9FEB-60F9-5AAA0423A8C6}"/>
          </ac:spMkLst>
        </pc:spChg>
        <pc:spChg chg="mod ord">
          <ac:chgData name="Chris Moreh" userId="17b81281-9f29-44e0-9273-6dadbf6896a2" providerId="ADAL" clId="{2B41A477-2A84-4B8D-9025-16417BC1047B}" dt="2024-10-01T09:51:32.733" v="785" actId="27636"/>
          <ac:spMkLst>
            <pc:docMk/>
            <pc:sldMk cId="1913316541" sldId="268"/>
            <ac:spMk id="23" creationId="{189E9B5B-A460-44C4-8CAF-0F92F71DD924}"/>
          </ac:spMkLst>
        </pc:spChg>
      </pc:sldChg>
      <pc:sldChg chg="del">
        <pc:chgData name="Chris Moreh" userId="17b81281-9f29-44e0-9273-6dadbf6896a2" providerId="ADAL" clId="{2B41A477-2A84-4B8D-9025-16417BC1047B}" dt="2024-10-01T08:12:48.971" v="478" actId="47"/>
        <pc:sldMkLst>
          <pc:docMk/>
          <pc:sldMk cId="2923334914" sldId="270"/>
        </pc:sldMkLst>
      </pc:sldChg>
      <pc:sldChg chg="del">
        <pc:chgData name="Chris Moreh" userId="17b81281-9f29-44e0-9273-6dadbf6896a2" providerId="ADAL" clId="{2B41A477-2A84-4B8D-9025-16417BC1047B}" dt="2024-10-01T08:12:51.652" v="479" actId="47"/>
        <pc:sldMkLst>
          <pc:docMk/>
          <pc:sldMk cId="3797750423" sldId="271"/>
        </pc:sldMkLst>
      </pc:sldChg>
      <pc:sldChg chg="del">
        <pc:chgData name="Chris Moreh" userId="17b81281-9f29-44e0-9273-6dadbf6896a2" providerId="ADAL" clId="{2B41A477-2A84-4B8D-9025-16417BC1047B}" dt="2024-10-01T09:55:36.807" v="809" actId="47"/>
        <pc:sldMkLst>
          <pc:docMk/>
          <pc:sldMk cId="2434060694" sldId="272"/>
        </pc:sldMkLst>
      </pc:sldChg>
      <pc:sldChg chg="del">
        <pc:chgData name="Chris Moreh" userId="17b81281-9f29-44e0-9273-6dadbf6896a2" providerId="ADAL" clId="{2B41A477-2A84-4B8D-9025-16417BC1047B}" dt="2024-10-01T08:12:53.081" v="480" actId="47"/>
        <pc:sldMkLst>
          <pc:docMk/>
          <pc:sldMk cId="2540468224" sldId="274"/>
        </pc:sldMkLst>
      </pc:sldChg>
      <pc:sldChg chg="del">
        <pc:chgData name="Chris Moreh" userId="17b81281-9f29-44e0-9273-6dadbf6896a2" providerId="ADAL" clId="{2B41A477-2A84-4B8D-9025-16417BC1047B}" dt="2024-10-01T08:12:53.994" v="482" actId="47"/>
        <pc:sldMkLst>
          <pc:docMk/>
          <pc:sldMk cId="3317414059" sldId="275"/>
        </pc:sldMkLst>
      </pc:sldChg>
      <pc:sldChg chg="del">
        <pc:chgData name="Chris Moreh" userId="17b81281-9f29-44e0-9273-6dadbf6896a2" providerId="ADAL" clId="{2B41A477-2A84-4B8D-9025-16417BC1047B}" dt="2024-10-01T08:12:58.789" v="495" actId="47"/>
        <pc:sldMkLst>
          <pc:docMk/>
          <pc:sldMk cId="3993768132" sldId="279"/>
        </pc:sldMkLst>
      </pc:sldChg>
      <pc:sldChg chg="del">
        <pc:chgData name="Chris Moreh" userId="17b81281-9f29-44e0-9273-6dadbf6896a2" providerId="ADAL" clId="{2B41A477-2A84-4B8D-9025-16417BC1047B}" dt="2024-10-01T08:12:54.471" v="485" actId="47"/>
        <pc:sldMkLst>
          <pc:docMk/>
          <pc:sldMk cId="3515922634" sldId="281"/>
        </pc:sldMkLst>
      </pc:sldChg>
      <pc:sldChg chg="del">
        <pc:chgData name="Chris Moreh" userId="17b81281-9f29-44e0-9273-6dadbf6896a2" providerId="ADAL" clId="{2B41A477-2A84-4B8D-9025-16417BC1047B}" dt="2024-10-01T08:12:54.645" v="486" actId="47"/>
        <pc:sldMkLst>
          <pc:docMk/>
          <pc:sldMk cId="2388134861" sldId="282"/>
        </pc:sldMkLst>
      </pc:sldChg>
      <pc:sldChg chg="modSp del mod">
        <pc:chgData name="Chris Moreh" userId="17b81281-9f29-44e0-9273-6dadbf6896a2" providerId="ADAL" clId="{2B41A477-2A84-4B8D-9025-16417BC1047B}" dt="2024-10-01T08:13:00.589" v="502" actId="47"/>
        <pc:sldMkLst>
          <pc:docMk/>
          <pc:sldMk cId="2783893935" sldId="285"/>
        </pc:sldMkLst>
        <pc:spChg chg="mod">
          <ac:chgData name="Chris Moreh" userId="17b81281-9f29-44e0-9273-6dadbf6896a2" providerId="ADAL" clId="{2B41A477-2A84-4B8D-9025-16417BC1047B}" dt="2024-10-01T08:10:55.495" v="472" actId="27636"/>
          <ac:spMkLst>
            <pc:docMk/>
            <pc:sldMk cId="2783893935" sldId="285"/>
            <ac:spMk id="6" creationId="{1E2F62A5-11E1-49F2-FFAE-74F48F0D47FD}"/>
          </ac:spMkLst>
        </pc:spChg>
      </pc:sldChg>
      <pc:sldChg chg="del">
        <pc:chgData name="Chris Moreh" userId="17b81281-9f29-44e0-9273-6dadbf6896a2" providerId="ADAL" clId="{2B41A477-2A84-4B8D-9025-16417BC1047B}" dt="2024-10-01T08:12:57.107" v="494" actId="47"/>
        <pc:sldMkLst>
          <pc:docMk/>
          <pc:sldMk cId="1962864283" sldId="286"/>
        </pc:sldMkLst>
      </pc:sldChg>
      <pc:sldChg chg="del">
        <pc:chgData name="Chris Moreh" userId="17b81281-9f29-44e0-9273-6dadbf6896a2" providerId="ADAL" clId="{2B41A477-2A84-4B8D-9025-16417BC1047B}" dt="2024-10-01T08:12:55.171" v="487" actId="47"/>
        <pc:sldMkLst>
          <pc:docMk/>
          <pc:sldMk cId="455057181" sldId="287"/>
        </pc:sldMkLst>
      </pc:sldChg>
      <pc:sldChg chg="del">
        <pc:chgData name="Chris Moreh" userId="17b81281-9f29-44e0-9273-6dadbf6896a2" providerId="ADAL" clId="{2B41A477-2A84-4B8D-9025-16417BC1047B}" dt="2024-10-01T08:12:55.445" v="489" actId="47"/>
        <pc:sldMkLst>
          <pc:docMk/>
          <pc:sldMk cId="422561252" sldId="288"/>
        </pc:sldMkLst>
      </pc:sldChg>
      <pc:sldChg chg="del">
        <pc:chgData name="Chris Moreh" userId="17b81281-9f29-44e0-9273-6dadbf6896a2" providerId="ADAL" clId="{2B41A477-2A84-4B8D-9025-16417BC1047B}" dt="2024-10-01T08:12:55.288" v="488" actId="47"/>
        <pc:sldMkLst>
          <pc:docMk/>
          <pc:sldMk cId="2504512988" sldId="289"/>
        </pc:sldMkLst>
      </pc:sldChg>
      <pc:sldChg chg="del">
        <pc:chgData name="Chris Moreh" userId="17b81281-9f29-44e0-9273-6dadbf6896a2" providerId="ADAL" clId="{2B41A477-2A84-4B8D-9025-16417BC1047B}" dt="2024-10-01T08:12:55.737" v="491" actId="47"/>
        <pc:sldMkLst>
          <pc:docMk/>
          <pc:sldMk cId="2719270279" sldId="290"/>
        </pc:sldMkLst>
      </pc:sldChg>
      <pc:sldChg chg="del">
        <pc:chgData name="Chris Moreh" userId="17b81281-9f29-44e0-9273-6dadbf6896a2" providerId="ADAL" clId="{2B41A477-2A84-4B8D-9025-16417BC1047B}" dt="2024-10-01T08:12:59.507" v="497" actId="47"/>
        <pc:sldMkLst>
          <pc:docMk/>
          <pc:sldMk cId="202889404" sldId="291"/>
        </pc:sldMkLst>
      </pc:sldChg>
      <pc:sldChg chg="del">
        <pc:chgData name="Chris Moreh" userId="17b81281-9f29-44e0-9273-6dadbf6896a2" providerId="ADAL" clId="{2B41A477-2A84-4B8D-9025-16417BC1047B}" dt="2024-10-01T08:12:59.701" v="498" actId="47"/>
        <pc:sldMkLst>
          <pc:docMk/>
          <pc:sldMk cId="1140739574" sldId="292"/>
        </pc:sldMkLst>
      </pc:sldChg>
      <pc:sldChg chg="del">
        <pc:chgData name="Chris Moreh" userId="17b81281-9f29-44e0-9273-6dadbf6896a2" providerId="ADAL" clId="{2B41A477-2A84-4B8D-9025-16417BC1047B}" dt="2024-10-01T08:12:59.334" v="496" actId="47"/>
        <pc:sldMkLst>
          <pc:docMk/>
          <pc:sldMk cId="2703706686" sldId="293"/>
        </pc:sldMkLst>
      </pc:sldChg>
      <pc:sldChg chg="del">
        <pc:chgData name="Chris Moreh" userId="17b81281-9f29-44e0-9273-6dadbf6896a2" providerId="ADAL" clId="{2B41A477-2A84-4B8D-9025-16417BC1047B}" dt="2024-10-01T08:12:59.863" v="499" actId="47"/>
        <pc:sldMkLst>
          <pc:docMk/>
          <pc:sldMk cId="4193090091" sldId="295"/>
        </pc:sldMkLst>
      </pc:sldChg>
      <pc:sldChg chg="del">
        <pc:chgData name="Chris Moreh" userId="17b81281-9f29-44e0-9273-6dadbf6896a2" providerId="ADAL" clId="{2B41A477-2A84-4B8D-9025-16417BC1047B}" dt="2024-10-01T08:13:00.250" v="500" actId="47"/>
        <pc:sldMkLst>
          <pc:docMk/>
          <pc:sldMk cId="1000442492" sldId="296"/>
        </pc:sldMkLst>
      </pc:sldChg>
      <pc:sldChg chg="del">
        <pc:chgData name="Chris Moreh" userId="17b81281-9f29-44e0-9273-6dadbf6896a2" providerId="ADAL" clId="{2B41A477-2A84-4B8D-9025-16417BC1047B}" dt="2024-10-01T08:12:55.873" v="492" actId="47"/>
        <pc:sldMkLst>
          <pc:docMk/>
          <pc:sldMk cId="1875989957" sldId="297"/>
        </pc:sldMkLst>
      </pc:sldChg>
      <pc:sldChg chg="del">
        <pc:chgData name="Chris Moreh" userId="17b81281-9f29-44e0-9273-6dadbf6896a2" providerId="ADAL" clId="{2B41A477-2A84-4B8D-9025-16417BC1047B}" dt="2024-10-01T08:12:56.030" v="493" actId="47"/>
        <pc:sldMkLst>
          <pc:docMk/>
          <pc:sldMk cId="941434098" sldId="298"/>
        </pc:sldMkLst>
      </pc:sldChg>
      <pc:sldChg chg="modSp del mod">
        <pc:chgData name="Chris Moreh" userId="17b81281-9f29-44e0-9273-6dadbf6896a2" providerId="ADAL" clId="{2B41A477-2A84-4B8D-9025-16417BC1047B}" dt="2024-10-01T09:27:50.765" v="632" actId="47"/>
        <pc:sldMkLst>
          <pc:docMk/>
          <pc:sldMk cId="1797633007" sldId="299"/>
        </pc:sldMkLst>
        <pc:spChg chg="mod">
          <ac:chgData name="Chris Moreh" userId="17b81281-9f29-44e0-9273-6dadbf6896a2" providerId="ADAL" clId="{2B41A477-2A84-4B8D-9025-16417BC1047B}" dt="2024-10-01T08:23:01.853" v="589" actId="27636"/>
          <ac:spMkLst>
            <pc:docMk/>
            <pc:sldMk cId="1797633007" sldId="299"/>
            <ac:spMk id="7" creationId="{976ECF1F-61F7-CF29-4F8D-54F7FE834BC0}"/>
          </ac:spMkLst>
        </pc:spChg>
      </pc:sldChg>
      <pc:sldChg chg="del">
        <pc:chgData name="Chris Moreh" userId="17b81281-9f29-44e0-9273-6dadbf6896a2" providerId="ADAL" clId="{2B41A477-2A84-4B8D-9025-16417BC1047B}" dt="2024-10-01T08:13:00.413" v="501" actId="47"/>
        <pc:sldMkLst>
          <pc:docMk/>
          <pc:sldMk cId="2643123211" sldId="300"/>
        </pc:sldMkLst>
      </pc:sldChg>
      <pc:sldChg chg="del">
        <pc:chgData name="Chris Moreh" userId="17b81281-9f29-44e0-9273-6dadbf6896a2" providerId="ADAL" clId="{2B41A477-2A84-4B8D-9025-16417BC1047B}" dt="2024-10-01T08:13:01.609" v="503" actId="47"/>
        <pc:sldMkLst>
          <pc:docMk/>
          <pc:sldMk cId="1452267536" sldId="302"/>
        </pc:sldMkLst>
      </pc:sldChg>
      <pc:sldChg chg="del">
        <pc:chgData name="Chris Moreh" userId="17b81281-9f29-44e0-9273-6dadbf6896a2" providerId="ADAL" clId="{2B41A477-2A84-4B8D-9025-16417BC1047B}" dt="2024-10-01T09:27:51.530" v="633" actId="47"/>
        <pc:sldMkLst>
          <pc:docMk/>
          <pc:sldMk cId="3644252549" sldId="303"/>
        </pc:sldMkLst>
      </pc:sldChg>
      <pc:sldChg chg="del">
        <pc:chgData name="Chris Moreh" userId="17b81281-9f29-44e0-9273-6dadbf6896a2" providerId="ADAL" clId="{2B41A477-2A84-4B8D-9025-16417BC1047B}" dt="2024-10-01T09:27:52.090" v="634" actId="47"/>
        <pc:sldMkLst>
          <pc:docMk/>
          <pc:sldMk cId="3095642639" sldId="304"/>
        </pc:sldMkLst>
      </pc:sldChg>
      <pc:sldChg chg="del">
        <pc:chgData name="Chris Moreh" userId="17b81281-9f29-44e0-9273-6dadbf6896a2" providerId="ADAL" clId="{2B41A477-2A84-4B8D-9025-16417BC1047B}" dt="2024-10-01T09:55:38.915" v="811" actId="47"/>
        <pc:sldMkLst>
          <pc:docMk/>
          <pc:sldMk cId="1609695612" sldId="305"/>
        </pc:sldMkLst>
      </pc:sldChg>
      <pc:sldChg chg="del">
        <pc:chgData name="Chris Moreh" userId="17b81281-9f29-44e0-9273-6dadbf6896a2" providerId="ADAL" clId="{2B41A477-2A84-4B8D-9025-16417BC1047B}" dt="2024-10-01T09:55:37.752" v="810" actId="47"/>
        <pc:sldMkLst>
          <pc:docMk/>
          <pc:sldMk cId="472146206" sldId="306"/>
        </pc:sldMkLst>
      </pc:sldChg>
      <pc:sldChg chg="addSp delSp modSp new mod modClrScheme chgLayout">
        <pc:chgData name="Chris Moreh" userId="17b81281-9f29-44e0-9273-6dadbf6896a2" providerId="ADAL" clId="{2B41A477-2A84-4B8D-9025-16417BC1047B}" dt="2024-10-01T08:14:00.335" v="551" actId="403"/>
        <pc:sldMkLst>
          <pc:docMk/>
          <pc:sldMk cId="3814459198" sldId="307"/>
        </pc:sldMkLst>
        <pc:spChg chg="del mod ord">
          <ac:chgData name="Chris Moreh" userId="17b81281-9f29-44e0-9273-6dadbf6896a2" providerId="ADAL" clId="{2B41A477-2A84-4B8D-9025-16417BC1047B}" dt="2024-10-01T08:13:12.980" v="505" actId="700"/>
          <ac:spMkLst>
            <pc:docMk/>
            <pc:sldMk cId="3814459198" sldId="307"/>
            <ac:spMk id="2" creationId="{76811593-39A3-1261-F57A-9A5CA18E2E27}"/>
          </ac:spMkLst>
        </pc:spChg>
        <pc:spChg chg="mod ord">
          <ac:chgData name="Chris Moreh" userId="17b81281-9f29-44e0-9273-6dadbf6896a2" providerId="ADAL" clId="{2B41A477-2A84-4B8D-9025-16417BC1047B}" dt="2024-10-01T08:13:12.980" v="505" actId="700"/>
          <ac:spMkLst>
            <pc:docMk/>
            <pc:sldMk cId="3814459198" sldId="307"/>
            <ac:spMk id="3" creationId="{746383FB-FAD5-ACBF-8362-99A44C5BACCD}"/>
          </ac:spMkLst>
        </pc:spChg>
        <pc:spChg chg="mod ord">
          <ac:chgData name="Chris Moreh" userId="17b81281-9f29-44e0-9273-6dadbf6896a2" providerId="ADAL" clId="{2B41A477-2A84-4B8D-9025-16417BC1047B}" dt="2024-10-01T08:13:12.980" v="505" actId="700"/>
          <ac:spMkLst>
            <pc:docMk/>
            <pc:sldMk cId="3814459198" sldId="307"/>
            <ac:spMk id="4" creationId="{EC4BC908-4805-889D-BE4F-455E3A449AA4}"/>
          </ac:spMkLst>
        </pc:spChg>
        <pc:spChg chg="mod ord">
          <ac:chgData name="Chris Moreh" userId="17b81281-9f29-44e0-9273-6dadbf6896a2" providerId="ADAL" clId="{2B41A477-2A84-4B8D-9025-16417BC1047B}" dt="2024-10-01T08:13:12.980" v="505" actId="700"/>
          <ac:spMkLst>
            <pc:docMk/>
            <pc:sldMk cId="3814459198" sldId="307"/>
            <ac:spMk id="5" creationId="{9E2F49CC-8A5A-2FB3-FD34-139202D1D593}"/>
          </ac:spMkLst>
        </pc:spChg>
        <pc:spChg chg="add mod ord">
          <ac:chgData name="Chris Moreh" userId="17b81281-9f29-44e0-9273-6dadbf6896a2" providerId="ADAL" clId="{2B41A477-2A84-4B8D-9025-16417BC1047B}" dt="2024-10-01T08:14:00.335" v="551" actId="403"/>
          <ac:spMkLst>
            <pc:docMk/>
            <pc:sldMk cId="3814459198" sldId="307"/>
            <ac:spMk id="6" creationId="{24060982-6EE3-A8F1-75FE-C4BDB2FF3CBE}"/>
          </ac:spMkLst>
        </pc:spChg>
        <pc:spChg chg="add mod ord">
          <ac:chgData name="Chris Moreh" userId="17b81281-9f29-44e0-9273-6dadbf6896a2" providerId="ADAL" clId="{2B41A477-2A84-4B8D-9025-16417BC1047B}" dt="2024-10-01T08:13:48.698" v="545" actId="403"/>
          <ac:spMkLst>
            <pc:docMk/>
            <pc:sldMk cId="3814459198" sldId="307"/>
            <ac:spMk id="7" creationId="{E112B5B6-7C9E-9DE5-8D2C-13D42F1FBB68}"/>
          </ac:spMkLst>
        </pc:spChg>
      </pc:sldChg>
      <pc:sldChg chg="del">
        <pc:chgData name="Chris Moreh" userId="17b81281-9f29-44e0-9273-6dadbf6896a2" providerId="ADAL" clId="{2B41A477-2A84-4B8D-9025-16417BC1047B}" dt="2024-10-01T08:12:55.585" v="490" actId="47"/>
        <pc:sldMkLst>
          <pc:docMk/>
          <pc:sldMk cId="3921884830" sldId="307"/>
        </pc:sldMkLst>
      </pc:sldChg>
      <pc:sldChg chg="addSp delSp modSp new mod modClrScheme modAnim chgLayout">
        <pc:chgData name="Chris Moreh" userId="17b81281-9f29-44e0-9273-6dadbf6896a2" providerId="ADAL" clId="{2B41A477-2A84-4B8D-9025-16417BC1047B}" dt="2024-10-01T09:27:11.106" v="631"/>
        <pc:sldMkLst>
          <pc:docMk/>
          <pc:sldMk cId="789519299" sldId="308"/>
        </pc:sldMkLst>
        <pc:spChg chg="del mod ord">
          <ac:chgData name="Chris Moreh" userId="17b81281-9f29-44e0-9273-6dadbf6896a2" providerId="ADAL" clId="{2B41A477-2A84-4B8D-9025-16417BC1047B}" dt="2024-10-01T08:14:19.429" v="553" actId="700"/>
          <ac:spMkLst>
            <pc:docMk/>
            <pc:sldMk cId="789519299" sldId="308"/>
            <ac:spMk id="2" creationId="{A176F019-6A03-C59E-2C86-D1FBA0C8A1A2}"/>
          </ac:spMkLst>
        </pc:spChg>
        <pc:spChg chg="del mod ord">
          <ac:chgData name="Chris Moreh" userId="17b81281-9f29-44e0-9273-6dadbf6896a2" providerId="ADAL" clId="{2B41A477-2A84-4B8D-9025-16417BC1047B}" dt="2024-10-01T08:14:19.429" v="553" actId="700"/>
          <ac:spMkLst>
            <pc:docMk/>
            <pc:sldMk cId="789519299" sldId="308"/>
            <ac:spMk id="3" creationId="{658F879A-61EF-E833-0BB3-EEF3EE2B2A05}"/>
          </ac:spMkLst>
        </pc:spChg>
        <pc:spChg chg="mod ord">
          <ac:chgData name="Chris Moreh" userId="17b81281-9f29-44e0-9273-6dadbf6896a2" providerId="ADAL" clId="{2B41A477-2A84-4B8D-9025-16417BC1047B}" dt="2024-10-01T08:14:39.698" v="555" actId="700"/>
          <ac:spMkLst>
            <pc:docMk/>
            <pc:sldMk cId="789519299" sldId="308"/>
            <ac:spMk id="4" creationId="{5CC3A4AF-2B7D-0521-FFAC-1771048EDBC0}"/>
          </ac:spMkLst>
        </pc:spChg>
        <pc:spChg chg="mod ord">
          <ac:chgData name="Chris Moreh" userId="17b81281-9f29-44e0-9273-6dadbf6896a2" providerId="ADAL" clId="{2B41A477-2A84-4B8D-9025-16417BC1047B}" dt="2024-10-01T08:14:39.698" v="555" actId="700"/>
          <ac:spMkLst>
            <pc:docMk/>
            <pc:sldMk cId="789519299" sldId="308"/>
            <ac:spMk id="5" creationId="{6772CAAB-9C32-D830-FF00-86600C487E94}"/>
          </ac:spMkLst>
        </pc:spChg>
        <pc:spChg chg="mod ord">
          <ac:chgData name="Chris Moreh" userId="17b81281-9f29-44e0-9273-6dadbf6896a2" providerId="ADAL" clId="{2B41A477-2A84-4B8D-9025-16417BC1047B}" dt="2024-10-01T08:14:39.698" v="555" actId="700"/>
          <ac:spMkLst>
            <pc:docMk/>
            <pc:sldMk cId="789519299" sldId="308"/>
            <ac:spMk id="6" creationId="{953B9D79-309D-D507-17FF-67827394EFDB}"/>
          </ac:spMkLst>
        </pc:spChg>
        <pc:spChg chg="add del mod ord">
          <ac:chgData name="Chris Moreh" userId="17b81281-9f29-44e0-9273-6dadbf6896a2" providerId="ADAL" clId="{2B41A477-2A84-4B8D-9025-16417BC1047B}" dt="2024-10-01T08:14:33.411" v="554" actId="700"/>
          <ac:spMkLst>
            <pc:docMk/>
            <pc:sldMk cId="789519299" sldId="308"/>
            <ac:spMk id="7" creationId="{976013F7-0F18-FA0B-6705-44CD98D531E0}"/>
          </ac:spMkLst>
        </pc:spChg>
        <pc:spChg chg="add del mod ord">
          <ac:chgData name="Chris Moreh" userId="17b81281-9f29-44e0-9273-6dadbf6896a2" providerId="ADAL" clId="{2B41A477-2A84-4B8D-9025-16417BC1047B}" dt="2024-10-01T08:14:33.411" v="554" actId="700"/>
          <ac:spMkLst>
            <pc:docMk/>
            <pc:sldMk cId="789519299" sldId="308"/>
            <ac:spMk id="8" creationId="{D6EBE4F3-CD6F-0060-59EE-7E568191EED8}"/>
          </ac:spMkLst>
        </pc:spChg>
        <pc:spChg chg="add del mod ord">
          <ac:chgData name="Chris Moreh" userId="17b81281-9f29-44e0-9273-6dadbf6896a2" providerId="ADAL" clId="{2B41A477-2A84-4B8D-9025-16417BC1047B}" dt="2024-10-01T08:14:39.698" v="555" actId="700"/>
          <ac:spMkLst>
            <pc:docMk/>
            <pc:sldMk cId="789519299" sldId="308"/>
            <ac:spMk id="9" creationId="{929756A2-A1D1-DD15-0E73-F2B30B074099}"/>
          </ac:spMkLst>
        </pc:spChg>
        <pc:spChg chg="add mod ord">
          <ac:chgData name="Chris Moreh" userId="17b81281-9f29-44e0-9273-6dadbf6896a2" providerId="ADAL" clId="{2B41A477-2A84-4B8D-9025-16417BC1047B}" dt="2024-10-01T09:22:58.118" v="614" actId="20577"/>
          <ac:spMkLst>
            <pc:docMk/>
            <pc:sldMk cId="789519299" sldId="308"/>
            <ac:spMk id="10" creationId="{3E217EB9-ECD3-60A1-B9CF-AF9D317C2CF5}"/>
          </ac:spMkLst>
        </pc:spChg>
        <pc:spChg chg="add del mod ord">
          <ac:chgData name="Chris Moreh" userId="17b81281-9f29-44e0-9273-6dadbf6896a2" providerId="ADAL" clId="{2B41A477-2A84-4B8D-9025-16417BC1047B}" dt="2024-10-01T09:25:36.433" v="615" actId="478"/>
          <ac:spMkLst>
            <pc:docMk/>
            <pc:sldMk cId="789519299" sldId="308"/>
            <ac:spMk id="11" creationId="{D338C314-3C3C-AE9C-9F8B-DF3986D2B700}"/>
          </ac:spMkLst>
        </pc:spChg>
        <pc:picChg chg="add mod">
          <ac:chgData name="Chris Moreh" userId="17b81281-9f29-44e0-9273-6dadbf6896a2" providerId="ADAL" clId="{2B41A477-2A84-4B8D-9025-16417BC1047B}" dt="2024-10-01T09:26:38.904" v="626" actId="1076"/>
          <ac:picMkLst>
            <pc:docMk/>
            <pc:sldMk cId="789519299" sldId="308"/>
            <ac:picMk id="1026" creationId="{16184B3D-EE26-D688-2008-ECC6BC04FBD7}"/>
          </ac:picMkLst>
        </pc:picChg>
        <pc:picChg chg="add mod">
          <ac:chgData name="Chris Moreh" userId="17b81281-9f29-44e0-9273-6dadbf6896a2" providerId="ADAL" clId="{2B41A477-2A84-4B8D-9025-16417BC1047B}" dt="2024-10-01T09:26:32.786" v="624" actId="1076"/>
          <ac:picMkLst>
            <pc:docMk/>
            <pc:sldMk cId="789519299" sldId="308"/>
            <ac:picMk id="1028" creationId="{09348C58-B6F5-DF30-779E-768B9D89EA98}"/>
          </ac:picMkLst>
        </pc:picChg>
        <pc:picChg chg="add mod">
          <ac:chgData name="Chris Moreh" userId="17b81281-9f29-44e0-9273-6dadbf6896a2" providerId="ADAL" clId="{2B41A477-2A84-4B8D-9025-16417BC1047B}" dt="2024-10-01T09:27:05.254" v="630" actId="1076"/>
          <ac:picMkLst>
            <pc:docMk/>
            <pc:sldMk cId="789519299" sldId="308"/>
            <ac:picMk id="1030" creationId="{F7773267-224B-DA6A-1555-12F2DFBEEF1F}"/>
          </ac:picMkLst>
        </pc:picChg>
      </pc:sldChg>
      <pc:sldChg chg="addSp delSp modSp new mod">
        <pc:chgData name="Chris Moreh" userId="17b81281-9f29-44e0-9273-6dadbf6896a2" providerId="ADAL" clId="{2B41A477-2A84-4B8D-9025-16417BC1047B}" dt="2024-10-01T09:22:06.730" v="599" actId="14100"/>
        <pc:sldMkLst>
          <pc:docMk/>
          <pc:sldMk cId="139448700" sldId="309"/>
        </pc:sldMkLst>
        <pc:spChg chg="del">
          <ac:chgData name="Chris Moreh" userId="17b81281-9f29-44e0-9273-6dadbf6896a2" providerId="ADAL" clId="{2B41A477-2A84-4B8D-9025-16417BC1047B}" dt="2024-10-01T09:21:09.135" v="596" actId="478"/>
          <ac:spMkLst>
            <pc:docMk/>
            <pc:sldMk cId="139448700" sldId="309"/>
            <ac:spMk id="3" creationId="{7DA5F17A-869F-1C4D-F6D6-FC0C44469A2D}"/>
          </ac:spMkLst>
        </pc:spChg>
        <pc:graphicFrameChg chg="add mod">
          <ac:chgData name="Chris Moreh" userId="17b81281-9f29-44e0-9273-6dadbf6896a2" providerId="ADAL" clId="{2B41A477-2A84-4B8D-9025-16417BC1047B}" dt="2024-10-01T09:22:06.730" v="599" actId="14100"/>
          <ac:graphicFrameMkLst>
            <pc:docMk/>
            <pc:sldMk cId="139448700" sldId="309"/>
            <ac:graphicFrameMk id="7" creationId="{4588E4A6-4909-D80C-1879-A8B2B8BE1826}"/>
          </ac:graphicFrameMkLst>
        </pc:graphicFrameChg>
      </pc:sldChg>
      <pc:sldChg chg="addSp delSp modSp new mod">
        <pc:chgData name="Chris Moreh" userId="17b81281-9f29-44e0-9273-6dadbf6896a2" providerId="ADAL" clId="{2B41A477-2A84-4B8D-9025-16417BC1047B}" dt="2024-10-01T09:42:28.211" v="728" actId="1076"/>
        <pc:sldMkLst>
          <pc:docMk/>
          <pc:sldMk cId="898458003" sldId="310"/>
        </pc:sldMkLst>
        <pc:spChg chg="mod">
          <ac:chgData name="Chris Moreh" userId="17b81281-9f29-44e0-9273-6dadbf6896a2" providerId="ADAL" clId="{2B41A477-2A84-4B8D-9025-16417BC1047B}" dt="2024-10-01T09:39:42.820" v="717" actId="20577"/>
          <ac:spMkLst>
            <pc:docMk/>
            <pc:sldMk cId="898458003" sldId="310"/>
            <ac:spMk id="2" creationId="{2361F0D9-5A48-148E-F22D-2492926AFA90}"/>
          </ac:spMkLst>
        </pc:spChg>
        <pc:spChg chg="del">
          <ac:chgData name="Chris Moreh" userId="17b81281-9f29-44e0-9273-6dadbf6896a2" providerId="ADAL" clId="{2B41A477-2A84-4B8D-9025-16417BC1047B}" dt="2024-10-01T09:39:47.943" v="718" actId="478"/>
          <ac:spMkLst>
            <pc:docMk/>
            <pc:sldMk cId="898458003" sldId="310"/>
            <ac:spMk id="3" creationId="{FA1FA58F-63F9-7243-F2DA-2AA8201CEC32}"/>
          </ac:spMkLst>
        </pc:spChg>
        <pc:picChg chg="add mod">
          <ac:chgData name="Chris Moreh" userId="17b81281-9f29-44e0-9273-6dadbf6896a2" providerId="ADAL" clId="{2B41A477-2A84-4B8D-9025-16417BC1047B}" dt="2024-10-01T09:42:28.211" v="728" actId="1076"/>
          <ac:picMkLst>
            <pc:docMk/>
            <pc:sldMk cId="898458003" sldId="310"/>
            <ac:picMk id="8" creationId="{B2270D3B-103F-2A9C-1BED-96FD2DA4E5BC}"/>
          </ac:picMkLst>
        </pc:picChg>
      </pc:sldChg>
      <pc:sldChg chg="addSp delSp modSp new mod modAnim">
        <pc:chgData name="Chris Moreh" userId="17b81281-9f29-44e0-9273-6dadbf6896a2" providerId="ADAL" clId="{2B41A477-2A84-4B8D-9025-16417BC1047B}" dt="2024-10-01T09:33:31.195" v="668"/>
        <pc:sldMkLst>
          <pc:docMk/>
          <pc:sldMk cId="1606940730" sldId="311"/>
        </pc:sldMkLst>
        <pc:spChg chg="mod">
          <ac:chgData name="Chris Moreh" userId="17b81281-9f29-44e0-9273-6dadbf6896a2" providerId="ADAL" clId="{2B41A477-2A84-4B8D-9025-16417BC1047B}" dt="2024-10-01T09:30:04.873" v="647" actId="20577"/>
          <ac:spMkLst>
            <pc:docMk/>
            <pc:sldMk cId="1606940730" sldId="311"/>
            <ac:spMk id="2" creationId="{D955D283-6261-1179-CAFB-86CC30323982}"/>
          </ac:spMkLst>
        </pc:spChg>
        <pc:spChg chg="del">
          <ac:chgData name="Chris Moreh" userId="17b81281-9f29-44e0-9273-6dadbf6896a2" providerId="ADAL" clId="{2B41A477-2A84-4B8D-9025-16417BC1047B}" dt="2024-10-01T09:30:08.332" v="648" actId="478"/>
          <ac:spMkLst>
            <pc:docMk/>
            <pc:sldMk cId="1606940730" sldId="311"/>
            <ac:spMk id="3" creationId="{AED12BC2-4E22-3329-7F3A-C72AC7BFBF01}"/>
          </ac:spMkLst>
        </pc:spChg>
        <pc:picChg chg="add mod">
          <ac:chgData name="Chris Moreh" userId="17b81281-9f29-44e0-9273-6dadbf6896a2" providerId="ADAL" clId="{2B41A477-2A84-4B8D-9025-16417BC1047B}" dt="2024-10-01T09:32:28.773" v="658" actId="1076"/>
          <ac:picMkLst>
            <pc:docMk/>
            <pc:sldMk cId="1606940730" sldId="311"/>
            <ac:picMk id="2050" creationId="{C6F34968-FFEF-B235-2AE8-3AB20A6C5F7E}"/>
          </ac:picMkLst>
        </pc:picChg>
        <pc:picChg chg="add mod">
          <ac:chgData name="Chris Moreh" userId="17b81281-9f29-44e0-9273-6dadbf6896a2" providerId="ADAL" clId="{2B41A477-2A84-4B8D-9025-16417BC1047B}" dt="2024-10-01T09:32:54.627" v="664" actId="14100"/>
          <ac:picMkLst>
            <pc:docMk/>
            <pc:sldMk cId="1606940730" sldId="311"/>
            <ac:picMk id="2052" creationId="{BF95AEBE-F22D-AEBD-1DCF-9254B99EE420}"/>
          </ac:picMkLst>
        </pc:picChg>
        <pc:picChg chg="add mod">
          <ac:chgData name="Chris Moreh" userId="17b81281-9f29-44e0-9273-6dadbf6896a2" providerId="ADAL" clId="{2B41A477-2A84-4B8D-9025-16417BC1047B}" dt="2024-10-01T09:32:34.960" v="660" actId="1076"/>
          <ac:picMkLst>
            <pc:docMk/>
            <pc:sldMk cId="1606940730" sldId="311"/>
            <ac:picMk id="2054" creationId="{A783B1E3-2737-FAC9-EEF0-24F92BA2872E}"/>
          </ac:picMkLst>
        </pc:picChg>
        <pc:picChg chg="add mod">
          <ac:chgData name="Chris Moreh" userId="17b81281-9f29-44e0-9273-6dadbf6896a2" providerId="ADAL" clId="{2B41A477-2A84-4B8D-9025-16417BC1047B}" dt="2024-10-01T09:33:28.866" v="667" actId="14100"/>
          <ac:picMkLst>
            <pc:docMk/>
            <pc:sldMk cId="1606940730" sldId="311"/>
            <ac:picMk id="2056" creationId="{CB6A280B-B30C-5004-CE83-B5E8E0D4B57E}"/>
          </ac:picMkLst>
        </pc:picChg>
      </pc:sldChg>
      <pc:sldChg chg="modSp add mod modTransition modClrScheme chgLayout">
        <pc:chgData name="Chris Moreh" userId="17b81281-9f29-44e0-9273-6dadbf6896a2" providerId="ADAL" clId="{2B41A477-2A84-4B8D-9025-16417BC1047B}" dt="2024-10-01T09:51:43.083" v="788" actId="27636"/>
        <pc:sldMkLst>
          <pc:docMk/>
          <pc:sldMk cId="966591019" sldId="319"/>
        </pc:sldMkLst>
        <pc:spChg chg="mod ord">
          <ac:chgData name="Chris Moreh" userId="17b81281-9f29-44e0-9273-6dadbf6896a2" providerId="ADAL" clId="{2B41A477-2A84-4B8D-9025-16417BC1047B}" dt="2024-10-01T09:51:43.083" v="788" actId="27636"/>
          <ac:spMkLst>
            <pc:docMk/>
            <pc:sldMk cId="966591019" sldId="319"/>
            <ac:spMk id="12" creationId="{67DAF8FC-C191-450B-947B-545B65E60CE8}"/>
          </ac:spMkLst>
        </pc:spChg>
      </pc:sldChg>
      <pc:sldChg chg="modSp add mod modTransition modClrScheme chgLayout">
        <pc:chgData name="Chris Moreh" userId="17b81281-9f29-44e0-9273-6dadbf6896a2" providerId="ADAL" clId="{2B41A477-2A84-4B8D-9025-16417BC1047B}" dt="2024-10-01T09:52:05.360" v="790" actId="27636"/>
        <pc:sldMkLst>
          <pc:docMk/>
          <pc:sldMk cId="717278951" sldId="321"/>
        </pc:sldMkLst>
        <pc:spChg chg="mod ord">
          <ac:chgData name="Chris Moreh" userId="17b81281-9f29-44e0-9273-6dadbf6896a2" providerId="ADAL" clId="{2B41A477-2A84-4B8D-9025-16417BC1047B}" dt="2024-10-01T09:52:05.360" v="790" actId="27636"/>
          <ac:spMkLst>
            <pc:docMk/>
            <pc:sldMk cId="717278951" sldId="321"/>
            <ac:spMk id="12" creationId="{67DAF8FC-C191-450B-947B-545B65E60CE8}"/>
          </ac:spMkLst>
        </pc:spChg>
      </pc:sldChg>
      <pc:sldChg chg="addSp delSp modSp add mod modTransition chgLayout">
        <pc:chgData name="Chris Moreh" userId="17b81281-9f29-44e0-9273-6dadbf6896a2" providerId="ADAL" clId="{2B41A477-2A84-4B8D-9025-16417BC1047B}" dt="2024-10-01T09:55:26.873" v="808" actId="478"/>
        <pc:sldMkLst>
          <pc:docMk/>
          <pc:sldMk cId="3603256477" sldId="327"/>
        </pc:sldMkLst>
        <pc:spChg chg="mod ord">
          <ac:chgData name="Chris Moreh" userId="17b81281-9f29-44e0-9273-6dadbf6896a2" providerId="ADAL" clId="{2B41A477-2A84-4B8D-9025-16417BC1047B}" dt="2024-10-01T09:55:23.743" v="807" actId="700"/>
          <ac:spMkLst>
            <pc:docMk/>
            <pc:sldMk cId="3603256477" sldId="327"/>
            <ac:spMk id="2" creationId="{A8E319C1-3248-4033-B708-B2B5583A88C0}"/>
          </ac:spMkLst>
        </pc:spChg>
        <pc:spChg chg="add del mod ord">
          <ac:chgData name="Chris Moreh" userId="17b81281-9f29-44e0-9273-6dadbf6896a2" providerId="ADAL" clId="{2B41A477-2A84-4B8D-9025-16417BC1047B}" dt="2024-10-01T09:55:26.873" v="808" actId="478"/>
          <ac:spMkLst>
            <pc:docMk/>
            <pc:sldMk cId="3603256477" sldId="327"/>
            <ac:spMk id="3" creationId="{0726B159-72E3-DEEA-C665-2FC7FF5DC477}"/>
          </ac:spMkLst>
        </pc:spChg>
      </pc:sldChg>
      <pc:sldChg chg="modSp add mod modTransition modClrScheme chgLayout">
        <pc:chgData name="Chris Moreh" userId="17b81281-9f29-44e0-9273-6dadbf6896a2" providerId="ADAL" clId="{2B41A477-2A84-4B8D-9025-16417BC1047B}" dt="2024-10-01T09:54:40.538" v="802" actId="700"/>
        <pc:sldMkLst>
          <pc:docMk/>
          <pc:sldMk cId="322052598" sldId="331"/>
        </pc:sldMkLst>
        <pc:spChg chg="mod ord">
          <ac:chgData name="Chris Moreh" userId="17b81281-9f29-44e0-9273-6dadbf6896a2" providerId="ADAL" clId="{2B41A477-2A84-4B8D-9025-16417BC1047B}" dt="2024-10-01T09:54:40.538" v="802" actId="700"/>
          <ac:spMkLst>
            <pc:docMk/>
            <pc:sldMk cId="322052598" sldId="331"/>
            <ac:spMk id="2" creationId="{A888F937-CB9E-4768-865B-E6969F560B01}"/>
          </ac:spMkLst>
        </pc:spChg>
        <pc:picChg chg="mod ord">
          <ac:chgData name="Chris Moreh" userId="17b81281-9f29-44e0-9273-6dadbf6896a2" providerId="ADAL" clId="{2B41A477-2A84-4B8D-9025-16417BC1047B}" dt="2024-10-01T09:54:40.538" v="802" actId="700"/>
          <ac:picMkLst>
            <pc:docMk/>
            <pc:sldMk cId="322052598" sldId="331"/>
            <ac:picMk id="6" creationId="{FA100196-E71B-400B-B56E-458F765CF89B}"/>
          </ac:picMkLst>
        </pc:picChg>
      </pc:sldChg>
      <pc:sldChg chg="add modTransition">
        <pc:chgData name="Chris Moreh" userId="17b81281-9f29-44e0-9273-6dadbf6896a2" providerId="ADAL" clId="{2B41A477-2A84-4B8D-9025-16417BC1047B}" dt="2024-10-01T09:53:14.880" v="794"/>
        <pc:sldMkLst>
          <pc:docMk/>
          <pc:sldMk cId="3383856965" sldId="332"/>
        </pc:sldMkLst>
      </pc:sldChg>
      <pc:sldChg chg="delSp modSp add mod modTransition setBg modClrScheme delDesignElem chgLayout">
        <pc:chgData name="Chris Moreh" userId="17b81281-9f29-44e0-9273-6dadbf6896a2" providerId="ADAL" clId="{2B41A477-2A84-4B8D-9025-16417BC1047B}" dt="2024-10-01T09:53:34.329" v="796" actId="700"/>
        <pc:sldMkLst>
          <pc:docMk/>
          <pc:sldMk cId="3992132808" sldId="336"/>
        </pc:sldMkLst>
        <pc:spChg chg="mod ord">
          <ac:chgData name="Chris Moreh" userId="17b81281-9f29-44e0-9273-6dadbf6896a2" providerId="ADAL" clId="{2B41A477-2A84-4B8D-9025-16417BC1047B}" dt="2024-10-01T09:53:34.329" v="796" actId="700"/>
          <ac:spMkLst>
            <pc:docMk/>
            <pc:sldMk cId="3992132808" sldId="336"/>
            <ac:spMk id="2" creationId="{60C4B25A-7A41-4AEA-935C-86980FFB7802}"/>
          </ac:spMkLst>
        </pc:spChg>
        <pc:spChg chg="mod ord">
          <ac:chgData name="Chris Moreh" userId="17b81281-9f29-44e0-9273-6dadbf6896a2" providerId="ADAL" clId="{2B41A477-2A84-4B8D-9025-16417BC1047B}" dt="2024-10-01T09:53:34.329" v="796" actId="700"/>
          <ac:spMkLst>
            <pc:docMk/>
            <pc:sldMk cId="3992132808" sldId="336"/>
            <ac:spMk id="4" creationId="{EA8A8C7F-216B-4C24-84F3-351180DFE941}"/>
          </ac:spMkLst>
        </pc:spChg>
        <pc:spChg chg="del">
          <ac:chgData name="Chris Moreh" userId="17b81281-9f29-44e0-9273-6dadbf6896a2" providerId="ADAL" clId="{2B41A477-2A84-4B8D-9025-16417BC1047B}" dt="2024-10-01T09:53:14.880" v="794"/>
          <ac:spMkLst>
            <pc:docMk/>
            <pc:sldMk cId="3992132808" sldId="336"/>
            <ac:spMk id="9" creationId="{50F21DC9-D0AC-495C-8CC8-D5DDF8C11C22}"/>
          </ac:spMkLst>
        </pc:spChg>
        <pc:spChg chg="del">
          <ac:chgData name="Chris Moreh" userId="17b81281-9f29-44e0-9273-6dadbf6896a2" providerId="ADAL" clId="{2B41A477-2A84-4B8D-9025-16417BC1047B}" dt="2024-10-01T09:53:14.880" v="794"/>
          <ac:spMkLst>
            <pc:docMk/>
            <pc:sldMk cId="3992132808" sldId="336"/>
            <ac:spMk id="24" creationId="{8324065E-E64E-484D-84AE-BB73D056C968}"/>
          </ac:spMkLst>
        </pc:spChg>
        <pc:picChg chg="del">
          <ac:chgData name="Chris Moreh" userId="17b81281-9f29-44e0-9273-6dadbf6896a2" providerId="ADAL" clId="{2B41A477-2A84-4B8D-9025-16417BC1047B}" dt="2024-10-01T09:53:14.880" v="794"/>
          <ac:picMkLst>
            <pc:docMk/>
            <pc:sldMk cId="3992132808" sldId="336"/>
            <ac:picMk id="8" creationId="{BF7680B5-1A78-4401-BA9A-78832F0FD90E}"/>
          </ac:picMkLst>
        </pc:picChg>
        <pc:picChg chg="del">
          <ac:chgData name="Chris Moreh" userId="17b81281-9f29-44e0-9273-6dadbf6896a2" providerId="ADAL" clId="{2B41A477-2A84-4B8D-9025-16417BC1047B}" dt="2024-10-01T09:53:14.880" v="794"/>
          <ac:picMkLst>
            <pc:docMk/>
            <pc:sldMk cId="3992132808" sldId="336"/>
            <ac:picMk id="23" creationId="{1E1838EA-1FA2-4DC4-B182-B8D2C57E74B8}"/>
          </ac:picMkLst>
        </pc:picChg>
        <pc:picChg chg="del">
          <ac:chgData name="Chris Moreh" userId="17b81281-9f29-44e0-9273-6dadbf6896a2" providerId="ADAL" clId="{2B41A477-2A84-4B8D-9025-16417BC1047B}" dt="2024-10-01T09:53:14.880" v="794"/>
          <ac:picMkLst>
            <pc:docMk/>
            <pc:sldMk cId="3992132808" sldId="336"/>
            <ac:picMk id="25" creationId="{4B0E1570-C6E8-49B6-A377-07EB44A368D0}"/>
          </ac:picMkLst>
        </pc:picChg>
        <pc:cxnChg chg="del">
          <ac:chgData name="Chris Moreh" userId="17b81281-9f29-44e0-9273-6dadbf6896a2" providerId="ADAL" clId="{2B41A477-2A84-4B8D-9025-16417BC1047B}" dt="2024-10-01T09:53:14.880" v="794"/>
          <ac:cxnSpMkLst>
            <pc:docMk/>
            <pc:sldMk cId="3992132808" sldId="336"/>
            <ac:cxnSpMk id="22" creationId="{A26B82D7-D05B-412B-9A0D-6430BCD1182D}"/>
          </ac:cxnSpMkLst>
        </pc:cxnChg>
      </pc:sldChg>
      <pc:sldChg chg="delSp modSp add mod modTransition setBg modClrScheme delDesignElem chgLayout">
        <pc:chgData name="Chris Moreh" userId="17b81281-9f29-44e0-9273-6dadbf6896a2" providerId="ADAL" clId="{2B41A477-2A84-4B8D-9025-16417BC1047B}" dt="2024-10-01T09:54:05.610" v="798" actId="700"/>
        <pc:sldMkLst>
          <pc:docMk/>
          <pc:sldMk cId="898719641" sldId="337"/>
        </pc:sldMkLst>
        <pc:spChg chg="mod ord">
          <ac:chgData name="Chris Moreh" userId="17b81281-9f29-44e0-9273-6dadbf6896a2" providerId="ADAL" clId="{2B41A477-2A84-4B8D-9025-16417BC1047B}" dt="2024-10-01T09:54:05.610" v="798" actId="700"/>
          <ac:spMkLst>
            <pc:docMk/>
            <pc:sldMk cId="898719641" sldId="337"/>
            <ac:spMk id="2" creationId="{60C4B25A-7A41-4AEA-935C-86980FFB7802}"/>
          </ac:spMkLst>
        </pc:spChg>
        <pc:spChg chg="mod ord">
          <ac:chgData name="Chris Moreh" userId="17b81281-9f29-44e0-9273-6dadbf6896a2" providerId="ADAL" clId="{2B41A477-2A84-4B8D-9025-16417BC1047B}" dt="2024-10-01T09:54:05.610" v="798" actId="700"/>
          <ac:spMkLst>
            <pc:docMk/>
            <pc:sldMk cId="898719641" sldId="337"/>
            <ac:spMk id="4" creationId="{EA8A8C7F-216B-4C24-84F3-351180DFE941}"/>
          </ac:spMkLst>
        </pc:spChg>
        <pc:spChg chg="del">
          <ac:chgData name="Chris Moreh" userId="17b81281-9f29-44e0-9273-6dadbf6896a2" providerId="ADAL" clId="{2B41A477-2A84-4B8D-9025-16417BC1047B}" dt="2024-10-01T09:53:14.880" v="794"/>
          <ac:spMkLst>
            <pc:docMk/>
            <pc:sldMk cId="898719641" sldId="337"/>
            <ac:spMk id="9" creationId="{50F21DC9-D0AC-495C-8CC8-D5DDF8C11C22}"/>
          </ac:spMkLst>
        </pc:spChg>
        <pc:spChg chg="del">
          <ac:chgData name="Chris Moreh" userId="17b81281-9f29-44e0-9273-6dadbf6896a2" providerId="ADAL" clId="{2B41A477-2A84-4B8D-9025-16417BC1047B}" dt="2024-10-01T09:53:14.880" v="794"/>
          <ac:spMkLst>
            <pc:docMk/>
            <pc:sldMk cId="898719641" sldId="337"/>
            <ac:spMk id="24" creationId="{8324065E-E64E-484D-84AE-BB73D056C968}"/>
          </ac:spMkLst>
        </pc:spChg>
        <pc:picChg chg="del">
          <ac:chgData name="Chris Moreh" userId="17b81281-9f29-44e0-9273-6dadbf6896a2" providerId="ADAL" clId="{2B41A477-2A84-4B8D-9025-16417BC1047B}" dt="2024-10-01T09:53:14.880" v="794"/>
          <ac:picMkLst>
            <pc:docMk/>
            <pc:sldMk cId="898719641" sldId="337"/>
            <ac:picMk id="8" creationId="{BF7680B5-1A78-4401-BA9A-78832F0FD90E}"/>
          </ac:picMkLst>
        </pc:picChg>
        <pc:picChg chg="del">
          <ac:chgData name="Chris Moreh" userId="17b81281-9f29-44e0-9273-6dadbf6896a2" providerId="ADAL" clId="{2B41A477-2A84-4B8D-9025-16417BC1047B}" dt="2024-10-01T09:53:14.880" v="794"/>
          <ac:picMkLst>
            <pc:docMk/>
            <pc:sldMk cId="898719641" sldId="337"/>
            <ac:picMk id="23" creationId="{1E1838EA-1FA2-4DC4-B182-B8D2C57E74B8}"/>
          </ac:picMkLst>
        </pc:picChg>
        <pc:picChg chg="del">
          <ac:chgData name="Chris Moreh" userId="17b81281-9f29-44e0-9273-6dadbf6896a2" providerId="ADAL" clId="{2B41A477-2A84-4B8D-9025-16417BC1047B}" dt="2024-10-01T09:53:14.880" v="794"/>
          <ac:picMkLst>
            <pc:docMk/>
            <pc:sldMk cId="898719641" sldId="337"/>
            <ac:picMk id="25" creationId="{4B0E1570-C6E8-49B6-A377-07EB44A368D0}"/>
          </ac:picMkLst>
        </pc:picChg>
        <pc:cxnChg chg="del">
          <ac:chgData name="Chris Moreh" userId="17b81281-9f29-44e0-9273-6dadbf6896a2" providerId="ADAL" clId="{2B41A477-2A84-4B8D-9025-16417BC1047B}" dt="2024-10-01T09:53:14.880" v="794"/>
          <ac:cxnSpMkLst>
            <pc:docMk/>
            <pc:sldMk cId="898719641" sldId="337"/>
            <ac:cxnSpMk id="22" creationId="{A26B82D7-D05B-412B-9A0D-6430BCD1182D}"/>
          </ac:cxnSpMkLst>
        </pc:cxnChg>
      </pc:sldChg>
      <pc:sldChg chg="delSp modSp add mod modTransition setBg modClrScheme delDesignElem chgLayout">
        <pc:chgData name="Chris Moreh" userId="17b81281-9f29-44e0-9273-6dadbf6896a2" providerId="ADAL" clId="{2B41A477-2A84-4B8D-9025-16417BC1047B}" dt="2024-10-01T09:55:08.603" v="805" actId="700"/>
        <pc:sldMkLst>
          <pc:docMk/>
          <pc:sldMk cId="1888377005" sldId="338"/>
        </pc:sldMkLst>
        <pc:spChg chg="mod ord">
          <ac:chgData name="Chris Moreh" userId="17b81281-9f29-44e0-9273-6dadbf6896a2" providerId="ADAL" clId="{2B41A477-2A84-4B8D-9025-16417BC1047B}" dt="2024-10-01T09:55:08.603" v="805" actId="700"/>
          <ac:spMkLst>
            <pc:docMk/>
            <pc:sldMk cId="1888377005" sldId="338"/>
            <ac:spMk id="2" creationId="{60C4B25A-7A41-4AEA-935C-86980FFB7802}"/>
          </ac:spMkLst>
        </pc:spChg>
        <pc:spChg chg="mod ord">
          <ac:chgData name="Chris Moreh" userId="17b81281-9f29-44e0-9273-6dadbf6896a2" providerId="ADAL" clId="{2B41A477-2A84-4B8D-9025-16417BC1047B}" dt="2024-10-01T09:55:08.603" v="805" actId="700"/>
          <ac:spMkLst>
            <pc:docMk/>
            <pc:sldMk cId="1888377005" sldId="338"/>
            <ac:spMk id="4" creationId="{EA8A8C7F-216B-4C24-84F3-351180DFE941}"/>
          </ac:spMkLst>
        </pc:spChg>
        <pc:spChg chg="del">
          <ac:chgData name="Chris Moreh" userId="17b81281-9f29-44e0-9273-6dadbf6896a2" providerId="ADAL" clId="{2B41A477-2A84-4B8D-9025-16417BC1047B}" dt="2024-10-01T09:53:14.880" v="794"/>
          <ac:spMkLst>
            <pc:docMk/>
            <pc:sldMk cId="1888377005" sldId="338"/>
            <ac:spMk id="9" creationId="{50F21DC9-D0AC-495C-8CC8-D5DDF8C11C22}"/>
          </ac:spMkLst>
        </pc:spChg>
        <pc:spChg chg="del">
          <ac:chgData name="Chris Moreh" userId="17b81281-9f29-44e0-9273-6dadbf6896a2" providerId="ADAL" clId="{2B41A477-2A84-4B8D-9025-16417BC1047B}" dt="2024-10-01T09:53:14.880" v="794"/>
          <ac:spMkLst>
            <pc:docMk/>
            <pc:sldMk cId="1888377005" sldId="338"/>
            <ac:spMk id="24" creationId="{8324065E-E64E-484D-84AE-BB73D056C968}"/>
          </ac:spMkLst>
        </pc:spChg>
        <pc:picChg chg="del">
          <ac:chgData name="Chris Moreh" userId="17b81281-9f29-44e0-9273-6dadbf6896a2" providerId="ADAL" clId="{2B41A477-2A84-4B8D-9025-16417BC1047B}" dt="2024-10-01T09:53:14.880" v="794"/>
          <ac:picMkLst>
            <pc:docMk/>
            <pc:sldMk cId="1888377005" sldId="338"/>
            <ac:picMk id="8" creationId="{BF7680B5-1A78-4401-BA9A-78832F0FD90E}"/>
          </ac:picMkLst>
        </pc:picChg>
        <pc:picChg chg="del">
          <ac:chgData name="Chris Moreh" userId="17b81281-9f29-44e0-9273-6dadbf6896a2" providerId="ADAL" clId="{2B41A477-2A84-4B8D-9025-16417BC1047B}" dt="2024-10-01T09:53:14.880" v="794"/>
          <ac:picMkLst>
            <pc:docMk/>
            <pc:sldMk cId="1888377005" sldId="338"/>
            <ac:picMk id="23" creationId="{1E1838EA-1FA2-4DC4-B182-B8D2C57E74B8}"/>
          </ac:picMkLst>
        </pc:picChg>
        <pc:picChg chg="del">
          <ac:chgData name="Chris Moreh" userId="17b81281-9f29-44e0-9273-6dadbf6896a2" providerId="ADAL" clId="{2B41A477-2A84-4B8D-9025-16417BC1047B}" dt="2024-10-01T09:53:14.880" v="794"/>
          <ac:picMkLst>
            <pc:docMk/>
            <pc:sldMk cId="1888377005" sldId="338"/>
            <ac:picMk id="25" creationId="{4B0E1570-C6E8-49B6-A377-07EB44A368D0}"/>
          </ac:picMkLst>
        </pc:picChg>
        <pc:cxnChg chg="del">
          <ac:chgData name="Chris Moreh" userId="17b81281-9f29-44e0-9273-6dadbf6896a2" providerId="ADAL" clId="{2B41A477-2A84-4B8D-9025-16417BC1047B}" dt="2024-10-01T09:53:14.880" v="794"/>
          <ac:cxnSpMkLst>
            <pc:docMk/>
            <pc:sldMk cId="1888377005" sldId="338"/>
            <ac:cxnSpMk id="22" creationId="{A26B82D7-D05B-412B-9A0D-6430BCD1182D}"/>
          </ac:cxnSpMkLst>
        </pc:cxnChg>
      </pc:sldChg>
      <pc:sldChg chg="modSp add mod modTransition setBg chgLayout">
        <pc:chgData name="Chris Moreh" userId="17b81281-9f29-44e0-9273-6dadbf6896a2" providerId="ADAL" clId="{2B41A477-2A84-4B8D-9025-16417BC1047B}" dt="2024-10-01T09:41:48.244" v="726" actId="700"/>
        <pc:sldMkLst>
          <pc:docMk/>
          <pc:sldMk cId="269492429" sldId="342"/>
        </pc:sldMkLst>
        <pc:spChg chg="mod ord">
          <ac:chgData name="Chris Moreh" userId="17b81281-9f29-44e0-9273-6dadbf6896a2" providerId="ADAL" clId="{2B41A477-2A84-4B8D-9025-16417BC1047B}" dt="2024-10-01T09:41:48.244" v="726" actId="700"/>
          <ac:spMkLst>
            <pc:docMk/>
            <pc:sldMk cId="269492429" sldId="342"/>
            <ac:spMk id="2" creationId="{F3FC8804-72A9-4C86-A722-3B7579EC5F17}"/>
          </ac:spMkLst>
        </pc:spChg>
        <pc:graphicFrameChg chg="mod ord">
          <ac:chgData name="Chris Moreh" userId="17b81281-9f29-44e0-9273-6dadbf6896a2" providerId="ADAL" clId="{2B41A477-2A84-4B8D-9025-16417BC1047B}" dt="2024-10-01T09:41:48.244" v="726" actId="700"/>
          <ac:graphicFrameMkLst>
            <pc:docMk/>
            <pc:sldMk cId="269492429" sldId="342"/>
            <ac:graphicFrameMk id="5" creationId="{5FA5CA1B-4772-44B7-97DA-8331ADEE2739}"/>
          </ac:graphicFrameMkLst>
        </pc:graphicFrameChg>
      </pc:sldChg>
      <pc:sldChg chg="delSp add del mod">
        <pc:chgData name="Chris Moreh" userId="17b81281-9f29-44e0-9273-6dadbf6896a2" providerId="ADAL" clId="{2B41A477-2A84-4B8D-9025-16417BC1047B}" dt="2024-10-01T09:36:34.580" v="682" actId="47"/>
        <pc:sldMkLst>
          <pc:docMk/>
          <pc:sldMk cId="1895574651" sldId="349"/>
        </pc:sldMkLst>
        <pc:picChg chg="del">
          <ac:chgData name="Chris Moreh" userId="17b81281-9f29-44e0-9273-6dadbf6896a2" providerId="ADAL" clId="{2B41A477-2A84-4B8D-9025-16417BC1047B}" dt="2024-10-01T09:36:06.814" v="674" actId="21"/>
          <ac:picMkLst>
            <pc:docMk/>
            <pc:sldMk cId="1895574651" sldId="349"/>
            <ac:picMk id="10" creationId="{6951AE10-F327-F34B-B1BF-26D2AFB940FF}"/>
          </ac:picMkLst>
        </pc:picChg>
      </pc:sldChg>
      <pc:sldChg chg="delSp add del mod">
        <pc:chgData name="Chris Moreh" userId="17b81281-9f29-44e0-9273-6dadbf6896a2" providerId="ADAL" clId="{2B41A477-2A84-4B8D-9025-16417BC1047B}" dt="2024-10-01T09:36:35.986" v="683" actId="47"/>
        <pc:sldMkLst>
          <pc:docMk/>
          <pc:sldMk cId="3325492450" sldId="351"/>
        </pc:sldMkLst>
        <pc:picChg chg="del">
          <ac:chgData name="Chris Moreh" userId="17b81281-9f29-44e0-9273-6dadbf6896a2" providerId="ADAL" clId="{2B41A477-2A84-4B8D-9025-16417BC1047B}" dt="2024-10-01T09:36:17.442" v="677" actId="21"/>
          <ac:picMkLst>
            <pc:docMk/>
            <pc:sldMk cId="3325492450" sldId="351"/>
            <ac:picMk id="3" creationId="{E799476A-680D-2840-9DFF-2E990754A068}"/>
          </ac:picMkLst>
        </pc:picChg>
      </pc:sldChg>
      <pc:sldChg chg="addSp delSp modSp new mod">
        <pc:chgData name="Chris Moreh" userId="17b81281-9f29-44e0-9273-6dadbf6896a2" providerId="ADAL" clId="{2B41A477-2A84-4B8D-9025-16417BC1047B}" dt="2024-10-01T09:37:22.378" v="685" actId="1076"/>
        <pc:sldMkLst>
          <pc:docMk/>
          <pc:sldMk cId="2967270402" sldId="352"/>
        </pc:sldMkLst>
        <pc:spChg chg="mod">
          <ac:chgData name="Chris Moreh" userId="17b81281-9f29-44e0-9273-6dadbf6896a2" providerId="ADAL" clId="{2B41A477-2A84-4B8D-9025-16417BC1047B}" dt="2024-10-01T09:35:53.121" v="672"/>
          <ac:spMkLst>
            <pc:docMk/>
            <pc:sldMk cId="2967270402" sldId="352"/>
            <ac:spMk id="2" creationId="{FC537BB3-27CB-8EF1-ABA8-6796AD98E2C5}"/>
          </ac:spMkLst>
        </pc:spChg>
        <pc:spChg chg="del">
          <ac:chgData name="Chris Moreh" userId="17b81281-9f29-44e0-9273-6dadbf6896a2" providerId="ADAL" clId="{2B41A477-2A84-4B8D-9025-16417BC1047B}" dt="2024-10-01T09:36:12.216" v="675" actId="478"/>
          <ac:spMkLst>
            <pc:docMk/>
            <pc:sldMk cId="2967270402" sldId="352"/>
            <ac:spMk id="3" creationId="{18868135-2465-7ECF-CBA2-2BF8184B9423}"/>
          </ac:spMkLst>
        </pc:spChg>
        <pc:picChg chg="add mod">
          <ac:chgData name="Chris Moreh" userId="17b81281-9f29-44e0-9273-6dadbf6896a2" providerId="ADAL" clId="{2B41A477-2A84-4B8D-9025-16417BC1047B}" dt="2024-10-01T09:37:22.378" v="685" actId="1076"/>
          <ac:picMkLst>
            <pc:docMk/>
            <pc:sldMk cId="2967270402" sldId="352"/>
            <ac:picMk id="10" creationId="{6951AE10-F327-F34B-B1BF-26D2AFB940FF}"/>
          </ac:picMkLst>
        </pc:picChg>
      </pc:sldChg>
      <pc:sldChg chg="addSp delSp modSp new mod">
        <pc:chgData name="Chris Moreh" userId="17b81281-9f29-44e0-9273-6dadbf6896a2" providerId="ADAL" clId="{2B41A477-2A84-4B8D-9025-16417BC1047B}" dt="2024-10-01T09:37:54.423" v="695" actId="20577"/>
        <pc:sldMkLst>
          <pc:docMk/>
          <pc:sldMk cId="1562431172" sldId="353"/>
        </pc:sldMkLst>
        <pc:spChg chg="mod">
          <ac:chgData name="Chris Moreh" userId="17b81281-9f29-44e0-9273-6dadbf6896a2" providerId="ADAL" clId="{2B41A477-2A84-4B8D-9025-16417BC1047B}" dt="2024-10-01T09:37:54.423" v="695" actId="20577"/>
          <ac:spMkLst>
            <pc:docMk/>
            <pc:sldMk cId="1562431172" sldId="353"/>
            <ac:spMk id="2" creationId="{D9641BC8-DCF4-F058-F446-222E48C379C8}"/>
          </ac:spMkLst>
        </pc:spChg>
        <pc:spChg chg="del">
          <ac:chgData name="Chris Moreh" userId="17b81281-9f29-44e0-9273-6dadbf6896a2" providerId="ADAL" clId="{2B41A477-2A84-4B8D-9025-16417BC1047B}" dt="2024-10-01T09:36:22.605" v="678" actId="478"/>
          <ac:spMkLst>
            <pc:docMk/>
            <pc:sldMk cId="1562431172" sldId="353"/>
            <ac:spMk id="3" creationId="{5CD09B86-3D50-D279-C911-8BE1CCDDAC8D}"/>
          </ac:spMkLst>
        </pc:spChg>
        <pc:picChg chg="add mod">
          <ac:chgData name="Chris Moreh" userId="17b81281-9f29-44e0-9273-6dadbf6896a2" providerId="ADAL" clId="{2B41A477-2A84-4B8D-9025-16417BC1047B}" dt="2024-10-01T09:36:31.933" v="681" actId="1076"/>
          <ac:picMkLst>
            <pc:docMk/>
            <pc:sldMk cId="1562431172" sldId="353"/>
            <ac:picMk id="7" creationId="{E799476A-680D-2840-9DFF-2E990754A068}"/>
          </ac:picMkLst>
        </pc:picChg>
      </pc:sldChg>
      <pc:sldChg chg="addSp delSp modSp new mod modClrScheme chgLayout">
        <pc:chgData name="Chris Moreh" userId="17b81281-9f29-44e0-9273-6dadbf6896a2" providerId="ADAL" clId="{2B41A477-2A84-4B8D-9025-16417BC1047B}" dt="2024-10-01T09:56:00.182" v="829" actId="20577"/>
        <pc:sldMkLst>
          <pc:docMk/>
          <pc:sldMk cId="253129452" sldId="354"/>
        </pc:sldMkLst>
        <pc:spChg chg="del mod ord">
          <ac:chgData name="Chris Moreh" userId="17b81281-9f29-44e0-9273-6dadbf6896a2" providerId="ADAL" clId="{2B41A477-2A84-4B8D-9025-16417BC1047B}" dt="2024-10-01T09:55:46.264" v="812" actId="700"/>
          <ac:spMkLst>
            <pc:docMk/>
            <pc:sldMk cId="253129452" sldId="354"/>
            <ac:spMk id="2" creationId="{35325FDB-DC5C-8B64-2FD6-BE7314E44098}"/>
          </ac:spMkLst>
        </pc:spChg>
        <pc:spChg chg="del mod ord">
          <ac:chgData name="Chris Moreh" userId="17b81281-9f29-44e0-9273-6dadbf6896a2" providerId="ADAL" clId="{2B41A477-2A84-4B8D-9025-16417BC1047B}" dt="2024-10-01T09:55:46.264" v="812" actId="700"/>
          <ac:spMkLst>
            <pc:docMk/>
            <pc:sldMk cId="253129452" sldId="354"/>
            <ac:spMk id="3" creationId="{FE9EA550-1A90-941C-E2B2-21EF2D0E4650}"/>
          </ac:spMkLst>
        </pc:spChg>
        <pc:spChg chg="mod ord">
          <ac:chgData name="Chris Moreh" userId="17b81281-9f29-44e0-9273-6dadbf6896a2" providerId="ADAL" clId="{2B41A477-2A84-4B8D-9025-16417BC1047B}" dt="2024-10-01T09:55:46.264" v="812" actId="700"/>
          <ac:spMkLst>
            <pc:docMk/>
            <pc:sldMk cId="253129452" sldId="354"/>
            <ac:spMk id="4" creationId="{7452334B-2A42-251C-845C-1CED233665F2}"/>
          </ac:spMkLst>
        </pc:spChg>
        <pc:spChg chg="mod ord">
          <ac:chgData name="Chris Moreh" userId="17b81281-9f29-44e0-9273-6dadbf6896a2" providerId="ADAL" clId="{2B41A477-2A84-4B8D-9025-16417BC1047B}" dt="2024-10-01T09:55:46.264" v="812" actId="700"/>
          <ac:spMkLst>
            <pc:docMk/>
            <pc:sldMk cId="253129452" sldId="354"/>
            <ac:spMk id="5" creationId="{E7848055-4F62-3048-C4D2-554FF0041ADC}"/>
          </ac:spMkLst>
        </pc:spChg>
        <pc:spChg chg="mod ord">
          <ac:chgData name="Chris Moreh" userId="17b81281-9f29-44e0-9273-6dadbf6896a2" providerId="ADAL" clId="{2B41A477-2A84-4B8D-9025-16417BC1047B}" dt="2024-10-01T09:55:46.264" v="812" actId="700"/>
          <ac:spMkLst>
            <pc:docMk/>
            <pc:sldMk cId="253129452" sldId="354"/>
            <ac:spMk id="6" creationId="{70535960-24E1-CFDC-22DF-A828C2B2C10E}"/>
          </ac:spMkLst>
        </pc:spChg>
        <pc:spChg chg="add mod ord">
          <ac:chgData name="Chris Moreh" userId="17b81281-9f29-44e0-9273-6dadbf6896a2" providerId="ADAL" clId="{2B41A477-2A84-4B8D-9025-16417BC1047B}" dt="2024-10-01T09:55:54.227" v="822" actId="20577"/>
          <ac:spMkLst>
            <pc:docMk/>
            <pc:sldMk cId="253129452" sldId="354"/>
            <ac:spMk id="7" creationId="{FF2CBA3A-E59C-1E5C-37CA-CD0F1E185ED5}"/>
          </ac:spMkLst>
        </pc:spChg>
        <pc:spChg chg="add mod ord">
          <ac:chgData name="Chris Moreh" userId="17b81281-9f29-44e0-9273-6dadbf6896a2" providerId="ADAL" clId="{2B41A477-2A84-4B8D-9025-16417BC1047B}" dt="2024-10-01T09:56:00.182" v="829" actId="20577"/>
          <ac:spMkLst>
            <pc:docMk/>
            <pc:sldMk cId="253129452" sldId="354"/>
            <ac:spMk id="8" creationId="{636F7FD2-53FA-4A51-9681-6FC5C8960063}"/>
          </ac:spMkLst>
        </pc:spChg>
      </pc:sldChg>
      <pc:sldChg chg="modSp add">
        <pc:chgData name="Chris Moreh" userId="17b81281-9f29-44e0-9273-6dadbf6896a2" providerId="ADAL" clId="{2B41A477-2A84-4B8D-9025-16417BC1047B}" dt="2024-10-01T09:43:23.679" v="730" actId="207"/>
        <pc:sldMkLst>
          <pc:docMk/>
          <pc:sldMk cId="2041529945" sldId="355"/>
        </pc:sldMkLst>
        <pc:graphicFrameChg chg="mod">
          <ac:chgData name="Chris Moreh" userId="17b81281-9f29-44e0-9273-6dadbf6896a2" providerId="ADAL" clId="{2B41A477-2A84-4B8D-9025-16417BC1047B}" dt="2024-10-01T09:43:23.679" v="730" actId="207"/>
          <ac:graphicFrameMkLst>
            <pc:docMk/>
            <pc:sldMk cId="2041529945" sldId="355"/>
            <ac:graphicFrameMk id="5" creationId="{5FA5CA1B-4772-44B7-97DA-8331ADEE2739}"/>
          </ac:graphicFrameMkLst>
        </pc:graphicFrameChg>
      </pc:sldChg>
      <pc:sldChg chg="addSp delSp modSp add mod modAnim">
        <pc:chgData name="Chris Moreh" userId="17b81281-9f29-44e0-9273-6dadbf6896a2" providerId="ADAL" clId="{2B41A477-2A84-4B8D-9025-16417BC1047B}" dt="2024-10-01T09:48:40.321" v="769"/>
        <pc:sldMkLst>
          <pc:docMk/>
          <pc:sldMk cId="1063371618" sldId="356"/>
        </pc:sldMkLst>
        <pc:spChg chg="add del mod">
          <ac:chgData name="Chris Moreh" userId="17b81281-9f29-44e0-9273-6dadbf6896a2" providerId="ADAL" clId="{2B41A477-2A84-4B8D-9025-16417BC1047B}" dt="2024-10-01T09:46:19.605" v="746" actId="478"/>
          <ac:spMkLst>
            <pc:docMk/>
            <pc:sldMk cId="1063371618" sldId="356"/>
            <ac:spMk id="3" creationId="{3DEE70D5-B410-48B0-1297-B53388A1C3FB}"/>
          </ac:spMkLst>
        </pc:spChg>
        <pc:spChg chg="add del mod">
          <ac:chgData name="Chris Moreh" userId="17b81281-9f29-44e0-9273-6dadbf6896a2" providerId="ADAL" clId="{2B41A477-2A84-4B8D-9025-16417BC1047B}" dt="2024-10-01T09:46:19.605" v="746" actId="478"/>
          <ac:spMkLst>
            <pc:docMk/>
            <pc:sldMk cId="1063371618" sldId="356"/>
            <ac:spMk id="9" creationId="{892E4999-D7D5-A731-B7FF-19EF33876093}"/>
          </ac:spMkLst>
        </pc:spChg>
        <pc:spChg chg="add del mod">
          <ac:chgData name="Chris Moreh" userId="17b81281-9f29-44e0-9273-6dadbf6896a2" providerId="ADAL" clId="{2B41A477-2A84-4B8D-9025-16417BC1047B}" dt="2024-10-01T09:46:19.605" v="746" actId="478"/>
          <ac:spMkLst>
            <pc:docMk/>
            <pc:sldMk cId="1063371618" sldId="356"/>
            <ac:spMk id="10" creationId="{47E5AE7E-8592-BFA6-9E6B-E7CEC527779F}"/>
          </ac:spMkLst>
        </pc:spChg>
        <pc:spChg chg="add del mod">
          <ac:chgData name="Chris Moreh" userId="17b81281-9f29-44e0-9273-6dadbf6896a2" providerId="ADAL" clId="{2B41A477-2A84-4B8D-9025-16417BC1047B}" dt="2024-10-01T09:46:19.605" v="746" actId="478"/>
          <ac:spMkLst>
            <pc:docMk/>
            <pc:sldMk cId="1063371618" sldId="356"/>
            <ac:spMk id="12" creationId="{76EB5506-25D4-2C1C-55F8-412E41741C0E}"/>
          </ac:spMkLst>
        </pc:spChg>
        <pc:spChg chg="add mod">
          <ac:chgData name="Chris Moreh" userId="17b81281-9f29-44e0-9273-6dadbf6896a2" providerId="ADAL" clId="{2B41A477-2A84-4B8D-9025-16417BC1047B}" dt="2024-10-01T09:47:06.402" v="751" actId="207"/>
          <ac:spMkLst>
            <pc:docMk/>
            <pc:sldMk cId="1063371618" sldId="356"/>
            <ac:spMk id="18" creationId="{0A6B4BD8-3553-0D82-6F18-E498715C695E}"/>
          </ac:spMkLst>
        </pc:spChg>
        <pc:spChg chg="add mod">
          <ac:chgData name="Chris Moreh" userId="17b81281-9f29-44e0-9273-6dadbf6896a2" providerId="ADAL" clId="{2B41A477-2A84-4B8D-9025-16417BC1047B}" dt="2024-10-01T09:47:40.079" v="757" actId="1076"/>
          <ac:spMkLst>
            <pc:docMk/>
            <pc:sldMk cId="1063371618" sldId="356"/>
            <ac:spMk id="19" creationId="{C7AA7184-ECFA-A188-14D3-C0836E0FD6BA}"/>
          </ac:spMkLst>
        </pc:spChg>
        <pc:spChg chg="add mod">
          <ac:chgData name="Chris Moreh" userId="17b81281-9f29-44e0-9273-6dadbf6896a2" providerId="ADAL" clId="{2B41A477-2A84-4B8D-9025-16417BC1047B}" dt="2024-10-01T09:47:32.720" v="756" actId="1076"/>
          <ac:spMkLst>
            <pc:docMk/>
            <pc:sldMk cId="1063371618" sldId="356"/>
            <ac:spMk id="20" creationId="{A35BF732-3AAD-387B-73E7-06D7DF39EFED}"/>
          </ac:spMkLst>
        </pc:spChg>
        <pc:spChg chg="add mod">
          <ac:chgData name="Chris Moreh" userId="17b81281-9f29-44e0-9273-6dadbf6896a2" providerId="ADAL" clId="{2B41A477-2A84-4B8D-9025-16417BC1047B}" dt="2024-10-01T09:47:58.150" v="761" actId="14100"/>
          <ac:spMkLst>
            <pc:docMk/>
            <pc:sldMk cId="1063371618" sldId="356"/>
            <ac:spMk id="21" creationId="{4BB4D75F-F6F9-C3E0-F709-814AAB64D1B8}"/>
          </ac:spMkLst>
        </pc:spChg>
        <pc:spChg chg="add mod">
          <ac:chgData name="Chris Moreh" userId="17b81281-9f29-44e0-9273-6dadbf6896a2" providerId="ADAL" clId="{2B41A477-2A84-4B8D-9025-16417BC1047B}" dt="2024-10-01T09:48:08.277" v="764" actId="14100"/>
          <ac:spMkLst>
            <pc:docMk/>
            <pc:sldMk cId="1063371618" sldId="356"/>
            <ac:spMk id="22" creationId="{EDE75385-D404-25BD-7E4C-EAF671C0923E}"/>
          </ac:spMkLst>
        </pc:spChg>
        <pc:cxnChg chg="add del mod">
          <ac:chgData name="Chris Moreh" userId="17b81281-9f29-44e0-9273-6dadbf6896a2" providerId="ADAL" clId="{2B41A477-2A84-4B8D-9025-16417BC1047B}" dt="2024-10-01T09:46:19.605" v="746" actId="478"/>
          <ac:cxnSpMkLst>
            <pc:docMk/>
            <pc:sldMk cId="1063371618" sldId="356"/>
            <ac:cxnSpMk id="7" creationId="{E6A65E0A-9DD1-2A3D-D444-1B1DD080115C}"/>
          </ac:cxnSpMkLst>
        </pc:cxnChg>
        <pc:cxnChg chg="add del mod">
          <ac:chgData name="Chris Moreh" userId="17b81281-9f29-44e0-9273-6dadbf6896a2" providerId="ADAL" clId="{2B41A477-2A84-4B8D-9025-16417BC1047B}" dt="2024-10-01T09:46:19.605" v="746" actId="478"/>
          <ac:cxnSpMkLst>
            <pc:docMk/>
            <pc:sldMk cId="1063371618" sldId="356"/>
            <ac:cxnSpMk id="11" creationId="{B9EB88DF-AF32-5A08-DF98-A399DB930D09}"/>
          </ac:cxnSpMkLst>
        </pc:cxnChg>
        <pc:cxnChg chg="add del mod">
          <ac:chgData name="Chris Moreh" userId="17b81281-9f29-44e0-9273-6dadbf6896a2" providerId="ADAL" clId="{2B41A477-2A84-4B8D-9025-16417BC1047B}" dt="2024-10-01T09:46:19.605" v="746" actId="478"/>
          <ac:cxnSpMkLst>
            <pc:docMk/>
            <pc:sldMk cId="1063371618" sldId="356"/>
            <ac:cxnSpMk id="13" creationId="{735C6ADF-D440-F26D-34E4-DB3B579EBED3}"/>
          </ac:cxnSpMkLst>
        </pc:cxnChg>
        <pc:cxnChg chg="add del mod">
          <ac:chgData name="Chris Moreh" userId="17b81281-9f29-44e0-9273-6dadbf6896a2" providerId="ADAL" clId="{2B41A477-2A84-4B8D-9025-16417BC1047B}" dt="2024-10-01T09:46:19.605" v="746" actId="478"/>
          <ac:cxnSpMkLst>
            <pc:docMk/>
            <pc:sldMk cId="1063371618" sldId="356"/>
            <ac:cxnSpMk id="14" creationId="{96C91C15-28F7-0EC4-9E1A-79A65805F426}"/>
          </ac:cxnSpMkLst>
        </pc:cxnChg>
      </pc:sldChg>
      <pc:sldChg chg="delSp modSp add mod delAnim modAnim">
        <pc:chgData name="Chris Moreh" userId="17b81281-9f29-44e0-9273-6dadbf6896a2" providerId="ADAL" clId="{2B41A477-2A84-4B8D-9025-16417BC1047B}" dt="2024-10-01T09:50:36.205" v="779"/>
        <pc:sldMkLst>
          <pc:docMk/>
          <pc:sldMk cId="3565505821" sldId="357"/>
        </pc:sldMkLst>
        <pc:spChg chg="mod">
          <ac:chgData name="Chris Moreh" userId="17b81281-9f29-44e0-9273-6dadbf6896a2" providerId="ADAL" clId="{2B41A477-2A84-4B8D-9025-16417BC1047B}" dt="2024-10-01T09:50:31.695" v="778" actId="14100"/>
          <ac:spMkLst>
            <pc:docMk/>
            <pc:sldMk cId="3565505821" sldId="357"/>
            <ac:spMk id="18" creationId="{0A6B4BD8-3553-0D82-6F18-E498715C695E}"/>
          </ac:spMkLst>
        </pc:spChg>
        <pc:spChg chg="del">
          <ac:chgData name="Chris Moreh" userId="17b81281-9f29-44e0-9273-6dadbf6896a2" providerId="ADAL" clId="{2B41A477-2A84-4B8D-9025-16417BC1047B}" dt="2024-10-01T09:50:15.690" v="774" actId="478"/>
          <ac:spMkLst>
            <pc:docMk/>
            <pc:sldMk cId="3565505821" sldId="357"/>
            <ac:spMk id="19" creationId="{C7AA7184-ECFA-A188-14D3-C0836E0FD6BA}"/>
          </ac:spMkLst>
        </pc:spChg>
        <pc:spChg chg="del mod">
          <ac:chgData name="Chris Moreh" userId="17b81281-9f29-44e0-9273-6dadbf6896a2" providerId="ADAL" clId="{2B41A477-2A84-4B8D-9025-16417BC1047B}" dt="2024-10-01T09:50:19.129" v="776" actId="478"/>
          <ac:spMkLst>
            <pc:docMk/>
            <pc:sldMk cId="3565505821" sldId="357"/>
            <ac:spMk id="20" creationId="{A35BF732-3AAD-387B-73E7-06D7DF39EFED}"/>
          </ac:spMkLst>
        </pc:spChg>
        <pc:spChg chg="del">
          <ac:chgData name="Chris Moreh" userId="17b81281-9f29-44e0-9273-6dadbf6896a2" providerId="ADAL" clId="{2B41A477-2A84-4B8D-9025-16417BC1047B}" dt="2024-10-01T09:50:13.387" v="773" actId="478"/>
          <ac:spMkLst>
            <pc:docMk/>
            <pc:sldMk cId="3565505821" sldId="357"/>
            <ac:spMk id="21" creationId="{4BB4D75F-F6F9-C3E0-F709-814AAB64D1B8}"/>
          </ac:spMkLst>
        </pc:spChg>
        <pc:spChg chg="del">
          <ac:chgData name="Chris Moreh" userId="17b81281-9f29-44e0-9273-6dadbf6896a2" providerId="ADAL" clId="{2B41A477-2A84-4B8D-9025-16417BC1047B}" dt="2024-10-01T09:50:10.754" v="772" actId="478"/>
          <ac:spMkLst>
            <pc:docMk/>
            <pc:sldMk cId="3565505821" sldId="357"/>
            <ac:spMk id="22" creationId="{EDE75385-D404-25BD-7E4C-EAF671C0923E}"/>
          </ac:spMkLst>
        </pc:spChg>
        <pc:picChg chg="mod">
          <ac:chgData name="Chris Moreh" userId="17b81281-9f29-44e0-9273-6dadbf6896a2" providerId="ADAL" clId="{2B41A477-2A84-4B8D-9025-16417BC1047B}" dt="2024-10-01T09:50:05.547" v="771" actId="14826"/>
          <ac:picMkLst>
            <pc:docMk/>
            <pc:sldMk cId="3565505821" sldId="357"/>
            <ac:picMk id="8" creationId="{B2270D3B-103F-2A9C-1BED-96FD2DA4E5BC}"/>
          </ac:picMkLst>
        </pc:picChg>
      </pc:sldChg>
      <pc:sldChg chg="modSp add mod modTransition chgLayout">
        <pc:chgData name="Chris Moreh" userId="17b81281-9f29-44e0-9273-6dadbf6896a2" providerId="ADAL" clId="{2B41A477-2A84-4B8D-9025-16417BC1047B}" dt="2024-10-01T09:53:43.497" v="797" actId="700"/>
        <pc:sldMkLst>
          <pc:docMk/>
          <pc:sldMk cId="4042714575" sldId="359"/>
        </pc:sldMkLst>
        <pc:spChg chg="mod ord">
          <ac:chgData name="Chris Moreh" userId="17b81281-9f29-44e0-9273-6dadbf6896a2" providerId="ADAL" clId="{2B41A477-2A84-4B8D-9025-16417BC1047B}" dt="2024-10-01T09:53:43.497" v="797" actId="700"/>
          <ac:spMkLst>
            <pc:docMk/>
            <pc:sldMk cId="4042714575" sldId="359"/>
            <ac:spMk id="6" creationId="{D733834A-F0F1-4560-9915-A1756951B213}"/>
          </ac:spMkLst>
        </pc:spChg>
        <pc:spChg chg="mod ord">
          <ac:chgData name="Chris Moreh" userId="17b81281-9f29-44e0-9273-6dadbf6896a2" providerId="ADAL" clId="{2B41A477-2A84-4B8D-9025-16417BC1047B}" dt="2024-10-01T09:53:43.497" v="797" actId="700"/>
          <ac:spMkLst>
            <pc:docMk/>
            <pc:sldMk cId="4042714575" sldId="359"/>
            <ac:spMk id="7" creationId="{139B8748-6F7A-436D-89BA-6FB1FC011C31}"/>
          </ac:spMkLst>
        </pc:spChg>
      </pc:sldChg>
      <pc:sldChg chg="add modTransition">
        <pc:chgData name="Chris Moreh" userId="17b81281-9f29-44e0-9273-6dadbf6896a2" providerId="ADAL" clId="{2B41A477-2A84-4B8D-9025-16417BC1047B}" dt="2024-10-01T09:53:14.880" v="794"/>
        <pc:sldMkLst>
          <pc:docMk/>
          <pc:sldMk cId="4149568844" sldId="360"/>
        </pc:sldMkLst>
      </pc:sldChg>
      <pc:sldChg chg="add modTransition">
        <pc:chgData name="Chris Moreh" userId="17b81281-9f29-44e0-9273-6dadbf6896a2" providerId="ADAL" clId="{2B41A477-2A84-4B8D-9025-16417BC1047B}" dt="2024-10-01T09:53:14.880" v="794"/>
        <pc:sldMkLst>
          <pc:docMk/>
          <pc:sldMk cId="3726797516" sldId="361"/>
        </pc:sldMkLst>
      </pc:sldChg>
      <pc:sldChg chg="add modTransition">
        <pc:chgData name="Chris Moreh" userId="17b81281-9f29-44e0-9273-6dadbf6896a2" providerId="ADAL" clId="{2B41A477-2A84-4B8D-9025-16417BC1047B}" dt="2024-10-01T09:53:14.880" v="794"/>
        <pc:sldMkLst>
          <pc:docMk/>
          <pc:sldMk cId="840503715" sldId="362"/>
        </pc:sldMkLst>
      </pc:sldChg>
      <pc:sldChg chg="add modTransition">
        <pc:chgData name="Chris Moreh" userId="17b81281-9f29-44e0-9273-6dadbf6896a2" providerId="ADAL" clId="{2B41A477-2A84-4B8D-9025-16417BC1047B}" dt="2024-10-01T09:53:14.880" v="794"/>
        <pc:sldMkLst>
          <pc:docMk/>
          <pc:sldMk cId="623919284" sldId="363"/>
        </pc:sldMkLst>
      </pc:sldChg>
      <pc:sldChg chg="add modTransition">
        <pc:chgData name="Chris Moreh" userId="17b81281-9f29-44e0-9273-6dadbf6896a2" providerId="ADAL" clId="{2B41A477-2A84-4B8D-9025-16417BC1047B}" dt="2024-10-01T09:53:14.880" v="794"/>
        <pc:sldMkLst>
          <pc:docMk/>
          <pc:sldMk cId="4271899228" sldId="364"/>
        </pc:sldMkLst>
      </pc:sldChg>
      <pc:sldChg chg="add modTransition">
        <pc:chgData name="Chris Moreh" userId="17b81281-9f29-44e0-9273-6dadbf6896a2" providerId="ADAL" clId="{2B41A477-2A84-4B8D-9025-16417BC1047B}" dt="2024-10-01T09:53:14.880" v="794"/>
        <pc:sldMkLst>
          <pc:docMk/>
          <pc:sldMk cId="3076840088" sldId="365"/>
        </pc:sldMkLst>
      </pc:sldChg>
      <pc:sldChg chg="modSp add mod modTransition">
        <pc:chgData name="Chris Moreh" userId="17b81281-9f29-44e0-9273-6dadbf6896a2" providerId="ADAL" clId="{2B41A477-2A84-4B8D-9025-16417BC1047B}" dt="2024-10-01T09:54:16.928" v="800" actId="20577"/>
        <pc:sldMkLst>
          <pc:docMk/>
          <pc:sldMk cId="32425137" sldId="366"/>
        </pc:sldMkLst>
        <pc:spChg chg="mod">
          <ac:chgData name="Chris Moreh" userId="17b81281-9f29-44e0-9273-6dadbf6896a2" providerId="ADAL" clId="{2B41A477-2A84-4B8D-9025-16417BC1047B}" dt="2024-10-01T09:54:16.928" v="800" actId="20577"/>
          <ac:spMkLst>
            <pc:docMk/>
            <pc:sldMk cId="32425137" sldId="366"/>
            <ac:spMk id="5" creationId="{CB2C076B-496B-4F65-9386-EC888A4B7735}"/>
          </ac:spMkLst>
        </pc:spChg>
      </pc:sldChg>
      <pc:sldChg chg="modSp add mod modTransition modClrScheme chgLayout">
        <pc:chgData name="Chris Moreh" userId="17b81281-9f29-44e0-9273-6dadbf6896a2" providerId="ADAL" clId="{2B41A477-2A84-4B8D-9025-16417BC1047B}" dt="2024-10-01T09:54:52.528" v="804" actId="700"/>
        <pc:sldMkLst>
          <pc:docMk/>
          <pc:sldMk cId="3117409897" sldId="367"/>
        </pc:sldMkLst>
        <pc:spChg chg="mod ord">
          <ac:chgData name="Chris Moreh" userId="17b81281-9f29-44e0-9273-6dadbf6896a2" providerId="ADAL" clId="{2B41A477-2A84-4B8D-9025-16417BC1047B}" dt="2024-10-01T09:54:52.528" v="804" actId="700"/>
          <ac:spMkLst>
            <pc:docMk/>
            <pc:sldMk cId="3117409897" sldId="367"/>
            <ac:spMk id="2" creationId="{A888F937-CB9E-4768-865B-E6969F560B01}"/>
          </ac:spMkLst>
        </pc:spChg>
        <pc:picChg chg="mod ord">
          <ac:chgData name="Chris Moreh" userId="17b81281-9f29-44e0-9273-6dadbf6896a2" providerId="ADAL" clId="{2B41A477-2A84-4B8D-9025-16417BC1047B}" dt="2024-10-01T09:54:52.528" v="804" actId="700"/>
          <ac:picMkLst>
            <pc:docMk/>
            <pc:sldMk cId="3117409897" sldId="367"/>
            <ac:picMk id="6" creationId="{FA100196-E71B-400B-B56E-458F765CF89B}"/>
          </ac:picMkLst>
        </pc:picChg>
      </pc:sldChg>
      <pc:sldChg chg="add modTransition">
        <pc:chgData name="Chris Moreh" userId="17b81281-9f29-44e0-9273-6dadbf6896a2" providerId="ADAL" clId="{2B41A477-2A84-4B8D-9025-16417BC1047B}" dt="2024-10-01T09:53:14.880" v="794"/>
        <pc:sldMkLst>
          <pc:docMk/>
          <pc:sldMk cId="380690980" sldId="368"/>
        </pc:sldMkLst>
      </pc:sldChg>
      <pc:sldChg chg="add modTransition">
        <pc:chgData name="Chris Moreh" userId="17b81281-9f29-44e0-9273-6dadbf6896a2" providerId="ADAL" clId="{2B41A477-2A84-4B8D-9025-16417BC1047B}" dt="2024-10-01T09:53:14.880" v="794"/>
        <pc:sldMkLst>
          <pc:docMk/>
          <pc:sldMk cId="2523947705" sldId="369"/>
        </pc:sldMkLst>
      </pc:sldChg>
      <pc:sldChg chg="add modTransition">
        <pc:chgData name="Chris Moreh" userId="17b81281-9f29-44e0-9273-6dadbf6896a2" providerId="ADAL" clId="{2B41A477-2A84-4B8D-9025-16417BC1047B}" dt="2024-10-01T09:53:14.880" v="794"/>
        <pc:sldMkLst>
          <pc:docMk/>
          <pc:sldMk cId="511201423" sldId="370"/>
        </pc:sldMkLst>
      </pc:sldChg>
      <pc:sldChg chg="modSp add mod modTransition modClrScheme chgLayout">
        <pc:chgData name="Chris Moreh" userId="17b81281-9f29-44e0-9273-6dadbf6896a2" providerId="ADAL" clId="{2B41A477-2A84-4B8D-9025-16417BC1047B}" dt="2024-10-01T09:54:46.242" v="803" actId="700"/>
        <pc:sldMkLst>
          <pc:docMk/>
          <pc:sldMk cId="1785384435" sldId="371"/>
        </pc:sldMkLst>
        <pc:spChg chg="mod ord">
          <ac:chgData name="Chris Moreh" userId="17b81281-9f29-44e0-9273-6dadbf6896a2" providerId="ADAL" clId="{2B41A477-2A84-4B8D-9025-16417BC1047B}" dt="2024-10-01T09:54:46.242" v="803" actId="700"/>
          <ac:spMkLst>
            <pc:docMk/>
            <pc:sldMk cId="1785384435" sldId="371"/>
            <ac:spMk id="2" creationId="{A888F937-CB9E-4768-865B-E6969F560B01}"/>
          </ac:spMkLst>
        </pc:spChg>
        <pc:picChg chg="mod ord">
          <ac:chgData name="Chris Moreh" userId="17b81281-9f29-44e0-9273-6dadbf6896a2" providerId="ADAL" clId="{2B41A477-2A84-4B8D-9025-16417BC1047B}" dt="2024-10-01T09:54:46.242" v="803" actId="700"/>
          <ac:picMkLst>
            <pc:docMk/>
            <pc:sldMk cId="1785384435" sldId="371"/>
            <ac:picMk id="6" creationId="{FA100196-E71B-400B-B56E-458F765CF89B}"/>
          </ac:picMkLst>
        </pc:picChg>
      </pc:sldChg>
      <pc:sldChg chg="modSp add mod modTransition modClrScheme chgLayout">
        <pc:chgData name="Chris Moreh" userId="17b81281-9f29-44e0-9273-6dadbf6896a2" providerId="ADAL" clId="{2B41A477-2A84-4B8D-9025-16417BC1047B}" dt="2024-10-01T09:54:33.549" v="801" actId="700"/>
        <pc:sldMkLst>
          <pc:docMk/>
          <pc:sldMk cId="2010348205" sldId="372"/>
        </pc:sldMkLst>
        <pc:spChg chg="mod ord">
          <ac:chgData name="Chris Moreh" userId="17b81281-9f29-44e0-9273-6dadbf6896a2" providerId="ADAL" clId="{2B41A477-2A84-4B8D-9025-16417BC1047B}" dt="2024-10-01T09:54:33.549" v="801" actId="700"/>
          <ac:spMkLst>
            <pc:docMk/>
            <pc:sldMk cId="2010348205" sldId="372"/>
            <ac:spMk id="2" creationId="{A888F937-CB9E-4768-865B-E6969F560B01}"/>
          </ac:spMkLst>
        </pc:spChg>
        <pc:picChg chg="mod ord">
          <ac:chgData name="Chris Moreh" userId="17b81281-9f29-44e0-9273-6dadbf6896a2" providerId="ADAL" clId="{2B41A477-2A84-4B8D-9025-16417BC1047B}" dt="2024-10-01T09:54:33.549" v="801" actId="700"/>
          <ac:picMkLst>
            <pc:docMk/>
            <pc:sldMk cId="2010348205" sldId="372"/>
            <ac:picMk id="6" creationId="{FA100196-E71B-400B-B56E-458F765CF89B}"/>
          </ac:picMkLst>
        </pc:picChg>
      </pc:sldChg>
      <pc:sldChg chg="add modTransition">
        <pc:chgData name="Chris Moreh" userId="17b81281-9f29-44e0-9273-6dadbf6896a2" providerId="ADAL" clId="{2B41A477-2A84-4B8D-9025-16417BC1047B}" dt="2024-10-01T09:53:14.880" v="794"/>
        <pc:sldMkLst>
          <pc:docMk/>
          <pc:sldMk cId="3998180932" sldId="373"/>
        </pc:sldMkLst>
      </pc:sldChg>
      <pc:sldChg chg="modSp add mod modTransition modClrScheme chgLayout">
        <pc:chgData name="Chris Moreh" userId="17b81281-9f29-44e0-9273-6dadbf6896a2" providerId="ADAL" clId="{2B41A477-2A84-4B8D-9025-16417BC1047B}" dt="2024-10-01T09:55:16.022" v="806" actId="700"/>
        <pc:sldMkLst>
          <pc:docMk/>
          <pc:sldMk cId="4006101882" sldId="374"/>
        </pc:sldMkLst>
        <pc:spChg chg="mod ord">
          <ac:chgData name="Chris Moreh" userId="17b81281-9f29-44e0-9273-6dadbf6896a2" providerId="ADAL" clId="{2B41A477-2A84-4B8D-9025-16417BC1047B}" dt="2024-10-01T09:55:16.022" v="806" actId="700"/>
          <ac:spMkLst>
            <pc:docMk/>
            <pc:sldMk cId="4006101882" sldId="374"/>
            <ac:spMk id="2" creationId="{17C3804A-BC62-4742-A6FD-F17B3D3424E3}"/>
          </ac:spMkLst>
        </pc:spChg>
        <pc:picChg chg="mod ord">
          <ac:chgData name="Chris Moreh" userId="17b81281-9f29-44e0-9273-6dadbf6896a2" providerId="ADAL" clId="{2B41A477-2A84-4B8D-9025-16417BC1047B}" dt="2024-10-01T09:55:16.022" v="806" actId="700"/>
          <ac:picMkLst>
            <pc:docMk/>
            <pc:sldMk cId="4006101882" sldId="374"/>
            <ac:picMk id="6" creationId="{11BF58D3-1E9C-4DD3-8F88-6E4B4C677574}"/>
          </ac:picMkLst>
        </pc:picChg>
      </pc:sldChg>
      <pc:sldChg chg="add modTransition">
        <pc:chgData name="Chris Moreh" userId="17b81281-9f29-44e0-9273-6dadbf6896a2" providerId="ADAL" clId="{2B41A477-2A84-4B8D-9025-16417BC1047B}" dt="2024-10-01T09:53:14.880" v="794"/>
        <pc:sldMkLst>
          <pc:docMk/>
          <pc:sldMk cId="1068929860" sldId="375"/>
        </pc:sldMkLst>
      </pc:sldChg>
      <pc:sldMasterChg chg="addSp delSp modSp mod delSldLayout modSldLayout">
        <pc:chgData name="Chris Moreh" userId="17b81281-9f29-44e0-9273-6dadbf6896a2" providerId="ADAL" clId="{2B41A477-2A84-4B8D-9025-16417BC1047B}" dt="2024-10-01T09:36:35.986" v="683" actId="47"/>
        <pc:sldMasterMkLst>
          <pc:docMk/>
          <pc:sldMasterMk cId="3120243165" sldId="2147483660"/>
        </pc:sldMasterMkLst>
        <pc:spChg chg="mod">
          <ac:chgData name="Chris Moreh" userId="17b81281-9f29-44e0-9273-6dadbf6896a2" providerId="ADAL" clId="{2B41A477-2A84-4B8D-9025-16417BC1047B}" dt="2024-10-01T08:23:24.822" v="593" actId="14100"/>
          <ac:spMkLst>
            <pc:docMk/>
            <pc:sldMasterMk cId="3120243165" sldId="2147483660"/>
            <ac:spMk id="2" creationId="{00000000-0000-0000-0000-000000000000}"/>
          </ac:spMkLst>
        </pc:spChg>
        <pc:spChg chg="mod">
          <ac:chgData name="Chris Moreh" userId="17b81281-9f29-44e0-9273-6dadbf6896a2" providerId="ADAL" clId="{2B41A477-2A84-4B8D-9025-16417BC1047B}" dt="2024-10-01T08:10:55.448" v="471" actId="404"/>
          <ac:spMkLst>
            <pc:docMk/>
            <pc:sldMasterMk cId="3120243165" sldId="2147483660"/>
            <ac:spMk id="3" creationId="{00000000-0000-0000-0000-000000000000}"/>
          </ac:spMkLst>
        </pc:spChg>
        <pc:picChg chg="add del mod">
          <ac:chgData name="Chris Moreh" userId="17b81281-9f29-44e0-9273-6dadbf6896a2" providerId="ADAL" clId="{2B41A477-2A84-4B8D-9025-16417BC1047B}" dt="2024-10-01T08:23:59.553" v="594" actId="478"/>
          <ac:picMkLst>
            <pc:docMk/>
            <pc:sldMasterMk cId="3120243165" sldId="2147483660"/>
            <ac:picMk id="8" creationId="{1610174C-5A12-03D4-004F-C65E2662D630}"/>
          </ac:picMkLst>
        </pc:picChg>
        <pc:sldLayoutChg chg="delSp modSp mod setBg">
          <pc:chgData name="Chris Moreh" userId="17b81281-9f29-44e0-9273-6dadbf6896a2" providerId="ADAL" clId="{2B41A477-2A84-4B8D-9025-16417BC1047B}" dt="2024-10-01T08:05:32.765" v="355"/>
          <pc:sldLayoutMkLst>
            <pc:docMk/>
            <pc:sldMasterMk cId="3120243165" sldId="2147483660"/>
            <pc:sldLayoutMk cId="1963352992" sldId="2147483661"/>
          </pc:sldLayoutMkLst>
          <pc:spChg chg="del">
            <ac:chgData name="Chris Moreh" userId="17b81281-9f29-44e0-9273-6dadbf6896a2" providerId="ADAL" clId="{2B41A477-2A84-4B8D-9025-16417BC1047B}" dt="2024-10-01T08:00:48.259" v="64" actId="478"/>
            <ac:spMkLst>
              <pc:docMk/>
              <pc:sldMasterMk cId="3120243165" sldId="2147483660"/>
              <pc:sldLayoutMk cId="1963352992" sldId="2147483661"/>
              <ac:spMk id="2" creationId="{00000000-0000-0000-0000-000000000000}"/>
            </ac:spMkLst>
          </pc:spChg>
          <pc:spChg chg="del">
            <ac:chgData name="Chris Moreh" userId="17b81281-9f29-44e0-9273-6dadbf6896a2" providerId="ADAL" clId="{2B41A477-2A84-4B8D-9025-16417BC1047B}" dt="2024-10-01T08:00:45.432" v="63" actId="478"/>
            <ac:spMkLst>
              <pc:docMk/>
              <pc:sldMasterMk cId="3120243165" sldId="2147483660"/>
              <pc:sldLayoutMk cId="1963352992" sldId="2147483661"/>
              <ac:spMk id="3" creationId="{00000000-0000-0000-0000-000000000000}"/>
            </ac:spMkLst>
          </pc:spChg>
          <pc:spChg chg="mod">
            <ac:chgData name="Chris Moreh" userId="17b81281-9f29-44e0-9273-6dadbf6896a2" providerId="ADAL" clId="{2B41A477-2A84-4B8D-9025-16417BC1047B}" dt="2024-10-01T08:04:14" v="343" actId="113"/>
            <ac:spMkLst>
              <pc:docMk/>
              <pc:sldMasterMk cId="3120243165" sldId="2147483660"/>
              <pc:sldLayoutMk cId="1963352992" sldId="2147483661"/>
              <ac:spMk id="10" creationId="{564B1F7A-19A6-1CF3-BEAB-784AD8D53EB1}"/>
            </ac:spMkLst>
          </pc:spChg>
          <pc:spChg chg="mod">
            <ac:chgData name="Chris Moreh" userId="17b81281-9f29-44e0-9273-6dadbf6896a2" providerId="ADAL" clId="{2B41A477-2A84-4B8D-9025-16417BC1047B}" dt="2024-10-01T08:00:40.137" v="62" actId="207"/>
            <ac:spMkLst>
              <pc:docMk/>
              <pc:sldMasterMk cId="3120243165" sldId="2147483660"/>
              <pc:sldLayoutMk cId="1963352992" sldId="2147483661"/>
              <ac:spMk id="19" creationId="{D366C7AD-815A-A77E-DFE5-343F532EBF9A}"/>
            </ac:spMkLst>
          </pc:spChg>
        </pc:sldLayoutChg>
        <pc:sldLayoutChg chg="addSp modSp mod">
          <pc:chgData name="Chris Moreh" userId="17b81281-9f29-44e0-9273-6dadbf6896a2" providerId="ADAL" clId="{2B41A477-2A84-4B8D-9025-16417BC1047B}" dt="2024-10-01T08:23:01.836" v="588" actId="14100"/>
          <pc:sldLayoutMkLst>
            <pc:docMk/>
            <pc:sldMasterMk cId="3120243165" sldId="2147483660"/>
            <pc:sldLayoutMk cId="2595251350" sldId="2147483662"/>
          </pc:sldLayoutMkLst>
          <pc:spChg chg="mod">
            <ac:chgData name="Chris Moreh" userId="17b81281-9f29-44e0-9273-6dadbf6896a2" providerId="ADAL" clId="{2B41A477-2A84-4B8D-9025-16417BC1047B}" dt="2024-10-01T08:23:01.836" v="588" actId="14100"/>
            <ac:spMkLst>
              <pc:docMk/>
              <pc:sldMasterMk cId="3120243165" sldId="2147483660"/>
              <pc:sldLayoutMk cId="2595251350" sldId="2147483662"/>
              <ac:spMk id="2" creationId="{00000000-0000-0000-0000-000000000000}"/>
            </ac:spMkLst>
          </pc:spChg>
          <pc:picChg chg="add mod">
            <ac:chgData name="Chris Moreh" userId="17b81281-9f29-44e0-9273-6dadbf6896a2" providerId="ADAL" clId="{2B41A477-2A84-4B8D-9025-16417BC1047B}" dt="2024-10-01T08:22:48.260" v="587" actId="1076"/>
            <ac:picMkLst>
              <pc:docMk/>
              <pc:sldMasterMk cId="3120243165" sldId="2147483660"/>
              <pc:sldLayoutMk cId="2595251350" sldId="2147483662"/>
              <ac:picMk id="8" creationId="{77856388-EE09-056A-2FE4-8DA8669CE65E}"/>
            </ac:picMkLst>
          </pc:picChg>
        </pc:sldLayoutChg>
        <pc:sldLayoutChg chg="modSp">
          <pc:chgData name="Chris Moreh" userId="17b81281-9f29-44e0-9273-6dadbf6896a2" providerId="ADAL" clId="{2B41A477-2A84-4B8D-9025-16417BC1047B}" dt="2024-10-01T08:16:48.868" v="557" actId="113"/>
          <pc:sldLayoutMkLst>
            <pc:docMk/>
            <pc:sldMasterMk cId="3120243165" sldId="2147483660"/>
            <pc:sldLayoutMk cId="2000362926" sldId="2147483664"/>
          </pc:sldLayoutMkLst>
          <pc:spChg chg="mod">
            <ac:chgData name="Chris Moreh" userId="17b81281-9f29-44e0-9273-6dadbf6896a2" providerId="ADAL" clId="{2B41A477-2A84-4B8D-9025-16417BC1047B}" dt="2024-10-01T08:16:48.868" v="557" actId="113"/>
            <ac:spMkLst>
              <pc:docMk/>
              <pc:sldMasterMk cId="3120243165" sldId="2147483660"/>
              <pc:sldLayoutMk cId="2000362926" sldId="2147483664"/>
              <ac:spMk id="8" creationId="{00000000-0000-0000-0000-000000000000}"/>
            </ac:spMkLst>
          </pc:spChg>
        </pc:sldLayoutChg>
        <pc:sldLayoutChg chg="modSp">
          <pc:chgData name="Chris Moreh" userId="17b81281-9f29-44e0-9273-6dadbf6896a2" providerId="ADAL" clId="{2B41A477-2A84-4B8D-9025-16417BC1047B}" dt="2024-10-01T08:16:53.465" v="558" actId="113"/>
          <pc:sldLayoutMkLst>
            <pc:docMk/>
            <pc:sldMasterMk cId="3120243165" sldId="2147483660"/>
            <pc:sldLayoutMk cId="1048557662" sldId="2147483665"/>
          </pc:sldLayoutMkLst>
          <pc:spChg chg="mod">
            <ac:chgData name="Chris Moreh" userId="17b81281-9f29-44e0-9273-6dadbf6896a2" providerId="ADAL" clId="{2B41A477-2A84-4B8D-9025-16417BC1047B}" dt="2024-10-01T08:16:53.465" v="558" actId="113"/>
            <ac:spMkLst>
              <pc:docMk/>
              <pc:sldMasterMk cId="3120243165" sldId="2147483660"/>
              <pc:sldLayoutMk cId="1048557662" sldId="2147483665"/>
              <ac:spMk id="10" creationId="{00000000-0000-0000-0000-000000000000}"/>
            </ac:spMkLst>
          </pc:spChg>
        </pc:sldLayoutChg>
        <pc:sldLayoutChg chg="modSp">
          <pc:chgData name="Chris Moreh" userId="17b81281-9f29-44e0-9273-6dadbf6896a2" providerId="ADAL" clId="{2B41A477-2A84-4B8D-9025-16417BC1047B}" dt="2024-10-01T08:16:58.223" v="559" actId="113"/>
          <pc:sldLayoutMkLst>
            <pc:docMk/>
            <pc:sldMasterMk cId="3120243165" sldId="2147483660"/>
            <pc:sldLayoutMk cId="1290176558" sldId="2147483666"/>
          </pc:sldLayoutMkLst>
          <pc:spChg chg="mod">
            <ac:chgData name="Chris Moreh" userId="17b81281-9f29-44e0-9273-6dadbf6896a2" providerId="ADAL" clId="{2B41A477-2A84-4B8D-9025-16417BC1047B}" dt="2024-10-01T08:16:58.223" v="559" actId="113"/>
            <ac:spMkLst>
              <pc:docMk/>
              <pc:sldMasterMk cId="3120243165" sldId="2147483660"/>
              <pc:sldLayoutMk cId="1290176558" sldId="2147483666"/>
              <ac:spMk id="2" creationId="{00000000-0000-0000-0000-000000000000}"/>
            </ac:spMkLst>
          </pc:spChg>
        </pc:sldLayoutChg>
        <pc:sldLayoutChg chg="modSp">
          <pc:chgData name="Chris Moreh" userId="17b81281-9f29-44e0-9273-6dadbf6896a2" providerId="ADAL" clId="{2B41A477-2A84-4B8D-9025-16417BC1047B}" dt="2024-10-01T08:18:49.154" v="575" actId="113"/>
          <pc:sldLayoutMkLst>
            <pc:docMk/>
            <pc:sldMasterMk cId="3120243165" sldId="2147483660"/>
            <pc:sldLayoutMk cId="529753349" sldId="2147483668"/>
          </pc:sldLayoutMkLst>
          <pc:spChg chg="mod">
            <ac:chgData name="Chris Moreh" userId="17b81281-9f29-44e0-9273-6dadbf6896a2" providerId="ADAL" clId="{2B41A477-2A84-4B8D-9025-16417BC1047B}" dt="2024-10-01T08:18:49.154" v="575" actId="113"/>
            <ac:spMkLst>
              <pc:docMk/>
              <pc:sldMasterMk cId="3120243165" sldId="2147483660"/>
              <pc:sldLayoutMk cId="529753349" sldId="2147483668"/>
              <ac:spMk id="2" creationId="{00000000-0000-0000-0000-000000000000}"/>
            </ac:spMkLst>
          </pc:spChg>
        </pc:sldLayoutChg>
        <pc:sldLayoutChg chg="delSp modSp mod setBg">
          <pc:chgData name="Chris Moreh" userId="17b81281-9f29-44e0-9273-6dadbf6896a2" providerId="ADAL" clId="{2B41A477-2A84-4B8D-9025-16417BC1047B}" dt="2024-10-01T08:18:39.146" v="574" actId="403"/>
          <pc:sldLayoutMkLst>
            <pc:docMk/>
            <pc:sldMasterMk cId="3120243165" sldId="2147483660"/>
            <pc:sldLayoutMk cId="1201317367" sldId="2147483669"/>
          </pc:sldLayoutMkLst>
          <pc:spChg chg="mod">
            <ac:chgData name="Chris Moreh" userId="17b81281-9f29-44e0-9273-6dadbf6896a2" providerId="ADAL" clId="{2B41A477-2A84-4B8D-9025-16417BC1047B}" dt="2024-10-01T08:18:33.288" v="568" actId="113"/>
            <ac:spMkLst>
              <pc:docMk/>
              <pc:sldMasterMk cId="3120243165" sldId="2147483660"/>
              <pc:sldLayoutMk cId="1201317367" sldId="2147483669"/>
              <ac:spMk id="2" creationId="{00000000-0000-0000-0000-000000000000}"/>
            </ac:spMkLst>
          </pc:spChg>
          <pc:spChg chg="del mod">
            <ac:chgData name="Chris Moreh" userId="17b81281-9f29-44e0-9273-6dadbf6896a2" providerId="ADAL" clId="{2B41A477-2A84-4B8D-9025-16417BC1047B}" dt="2024-10-01T08:07:20.743" v="423" actId="478"/>
            <ac:spMkLst>
              <pc:docMk/>
              <pc:sldMasterMk cId="3120243165" sldId="2147483660"/>
              <pc:sldLayoutMk cId="1201317367" sldId="2147483669"/>
              <ac:spMk id="3" creationId="{00000000-0000-0000-0000-000000000000}"/>
            </ac:spMkLst>
          </pc:spChg>
          <pc:spChg chg="mod">
            <ac:chgData name="Chris Moreh" userId="17b81281-9f29-44e0-9273-6dadbf6896a2" providerId="ADAL" clId="{2B41A477-2A84-4B8D-9025-16417BC1047B}" dt="2024-10-01T08:18:39.146" v="574" actId="403"/>
            <ac:spMkLst>
              <pc:docMk/>
              <pc:sldMasterMk cId="3120243165" sldId="2147483660"/>
              <pc:sldLayoutMk cId="1201317367" sldId="2147483669"/>
              <ac:spMk id="4" creationId="{00000000-0000-0000-0000-000000000000}"/>
            </ac:spMkLst>
          </pc:spChg>
          <pc:spChg chg="mod">
            <ac:chgData name="Chris Moreh" userId="17b81281-9f29-44e0-9273-6dadbf6896a2" providerId="ADAL" clId="{2B41A477-2A84-4B8D-9025-16417BC1047B}" dt="2024-10-01T08:09:25.741" v="450" actId="1076"/>
            <ac:spMkLst>
              <pc:docMk/>
              <pc:sldMasterMk cId="3120243165" sldId="2147483660"/>
              <pc:sldLayoutMk cId="1201317367" sldId="2147483669"/>
              <ac:spMk id="8" creationId="{00000000-0000-0000-0000-000000000000}"/>
            </ac:spMkLst>
          </pc:spChg>
          <pc:spChg chg="del mod">
            <ac:chgData name="Chris Moreh" userId="17b81281-9f29-44e0-9273-6dadbf6896a2" providerId="ADAL" clId="{2B41A477-2A84-4B8D-9025-16417BC1047B}" dt="2024-10-01T08:08:50.612" v="446" actId="478"/>
            <ac:spMkLst>
              <pc:docMk/>
              <pc:sldMasterMk cId="3120243165" sldId="2147483660"/>
              <pc:sldLayoutMk cId="1201317367" sldId="2147483669"/>
              <ac:spMk id="9" creationId="{00000000-0000-0000-0000-000000000000}"/>
            </ac:spMkLst>
          </pc:spChg>
        </pc:sldLayoutChg>
        <pc:sldLayoutChg chg="modSp">
          <pc:chgData name="Chris Moreh" userId="17b81281-9f29-44e0-9273-6dadbf6896a2" providerId="ADAL" clId="{2B41A477-2A84-4B8D-9025-16417BC1047B}" dt="2024-10-01T08:17:12.777" v="560" actId="113"/>
          <pc:sldLayoutMkLst>
            <pc:docMk/>
            <pc:sldMasterMk cId="3120243165" sldId="2147483660"/>
            <pc:sldLayoutMk cId="4034479074" sldId="2147483670"/>
          </pc:sldLayoutMkLst>
          <pc:spChg chg="mod">
            <ac:chgData name="Chris Moreh" userId="17b81281-9f29-44e0-9273-6dadbf6896a2" providerId="ADAL" clId="{2B41A477-2A84-4B8D-9025-16417BC1047B}" dt="2024-10-01T08:17:12.777" v="560" actId="113"/>
            <ac:spMkLst>
              <pc:docMk/>
              <pc:sldMasterMk cId="3120243165" sldId="2147483660"/>
              <pc:sldLayoutMk cId="4034479074" sldId="2147483670"/>
              <ac:spMk id="2" creationId="{00000000-0000-0000-0000-000000000000}"/>
            </ac:spMkLst>
          </pc:spChg>
        </pc:sldLayoutChg>
        <pc:sldLayoutChg chg="addSp modSp mod">
          <pc:chgData name="Chris Moreh" userId="17b81281-9f29-44e0-9273-6dadbf6896a2" providerId="ADAL" clId="{2B41A477-2A84-4B8D-9025-16417BC1047B}" dt="2024-10-01T08:23:13.900" v="591" actId="14100"/>
          <pc:sldLayoutMkLst>
            <pc:docMk/>
            <pc:sldMasterMk cId="3120243165" sldId="2147483660"/>
            <pc:sldLayoutMk cId="2900277239" sldId="2147483672"/>
          </pc:sldLayoutMkLst>
          <pc:spChg chg="mod">
            <ac:chgData name="Chris Moreh" userId="17b81281-9f29-44e0-9273-6dadbf6896a2" providerId="ADAL" clId="{2B41A477-2A84-4B8D-9025-16417BC1047B}" dt="2024-10-01T08:23:13.900" v="591" actId="14100"/>
            <ac:spMkLst>
              <pc:docMk/>
              <pc:sldMasterMk cId="3120243165" sldId="2147483660"/>
              <pc:sldLayoutMk cId="2900277239" sldId="2147483672"/>
              <ac:spMk id="2" creationId="{09CE3F75-4629-998C-D4E2-8B503E840A60}"/>
            </ac:spMkLst>
          </pc:spChg>
          <pc:picChg chg="add mod">
            <ac:chgData name="Chris Moreh" userId="17b81281-9f29-44e0-9273-6dadbf6896a2" providerId="ADAL" clId="{2B41A477-2A84-4B8D-9025-16417BC1047B}" dt="2024-10-01T08:23:08.776" v="590"/>
            <ac:picMkLst>
              <pc:docMk/>
              <pc:sldMasterMk cId="3120243165" sldId="2147483660"/>
              <pc:sldLayoutMk cId="2900277239" sldId="2147483672"/>
              <ac:picMk id="6" creationId="{064384DD-349E-96E1-9F2A-86B3CB91EDDA}"/>
            </ac:picMkLst>
          </pc:picChg>
        </pc:sldLayoutChg>
        <pc:sldLayoutChg chg="modSp mod">
          <pc:chgData name="Chris Moreh" userId="17b81281-9f29-44e0-9273-6dadbf6896a2" providerId="ADAL" clId="{2B41A477-2A84-4B8D-9025-16417BC1047B}" dt="2024-10-01T08:18:13.368" v="563" actId="1076"/>
          <pc:sldLayoutMkLst>
            <pc:docMk/>
            <pc:sldMasterMk cId="3120243165" sldId="2147483660"/>
            <pc:sldLayoutMk cId="691324733" sldId="2147483673"/>
          </pc:sldLayoutMkLst>
          <pc:spChg chg="mod">
            <ac:chgData name="Chris Moreh" userId="17b81281-9f29-44e0-9273-6dadbf6896a2" providerId="ADAL" clId="{2B41A477-2A84-4B8D-9025-16417BC1047B}" dt="2024-10-01T08:18:13.368" v="563" actId="1076"/>
            <ac:spMkLst>
              <pc:docMk/>
              <pc:sldMasterMk cId="3120243165" sldId="2147483660"/>
              <pc:sldLayoutMk cId="691324733" sldId="2147483673"/>
              <ac:spMk id="16" creationId="{2B8C7C2A-22F2-9C49-D70E-5C8A22C35019}"/>
            </ac:spMkLst>
          </pc:spChg>
          <pc:picChg chg="mod">
            <ac:chgData name="Chris Moreh" userId="17b81281-9f29-44e0-9273-6dadbf6896a2" providerId="ADAL" clId="{2B41A477-2A84-4B8D-9025-16417BC1047B}" dt="2024-10-01T08:18:13.368" v="563" actId="1076"/>
            <ac:picMkLst>
              <pc:docMk/>
              <pc:sldMasterMk cId="3120243165" sldId="2147483660"/>
              <pc:sldLayoutMk cId="691324733" sldId="2147483673"/>
              <ac:picMk id="17" creationId="{DD7CACF7-D679-73AB-9142-786DA076C3A7}"/>
            </ac:picMkLst>
          </pc:picChg>
          <pc:picChg chg="mod">
            <ac:chgData name="Chris Moreh" userId="17b81281-9f29-44e0-9273-6dadbf6896a2" providerId="ADAL" clId="{2B41A477-2A84-4B8D-9025-16417BC1047B}" dt="2024-10-01T08:18:13.368" v="563" actId="1076"/>
            <ac:picMkLst>
              <pc:docMk/>
              <pc:sldMasterMk cId="3120243165" sldId="2147483660"/>
              <pc:sldLayoutMk cId="691324733" sldId="2147483673"/>
              <ac:picMk id="18" creationId="{F5D755EC-05C2-0884-2C2F-74A7297B707D}"/>
            </ac:picMkLst>
          </pc:picChg>
          <pc:picChg chg="mod">
            <ac:chgData name="Chris Moreh" userId="17b81281-9f29-44e0-9273-6dadbf6896a2" providerId="ADAL" clId="{2B41A477-2A84-4B8D-9025-16417BC1047B}" dt="2024-10-01T08:18:13.368" v="563" actId="1076"/>
            <ac:picMkLst>
              <pc:docMk/>
              <pc:sldMasterMk cId="3120243165" sldId="2147483660"/>
              <pc:sldLayoutMk cId="691324733" sldId="2147483673"/>
              <ac:picMk id="19" creationId="{40A42823-F60C-D577-74D9-FE8C3E3A6237}"/>
            </ac:picMkLst>
          </pc:picChg>
          <pc:picChg chg="mod">
            <ac:chgData name="Chris Moreh" userId="17b81281-9f29-44e0-9273-6dadbf6896a2" providerId="ADAL" clId="{2B41A477-2A84-4B8D-9025-16417BC1047B}" dt="2024-10-01T08:18:13.368" v="563" actId="1076"/>
            <ac:picMkLst>
              <pc:docMk/>
              <pc:sldMasterMk cId="3120243165" sldId="2147483660"/>
              <pc:sldLayoutMk cId="691324733" sldId="2147483673"/>
              <ac:picMk id="20" creationId="{ECDBB212-ABA5-CE0D-7F0C-C37D656E0D6B}"/>
            </ac:picMkLst>
          </pc:picChg>
          <pc:picChg chg="mod">
            <ac:chgData name="Chris Moreh" userId="17b81281-9f29-44e0-9273-6dadbf6896a2" providerId="ADAL" clId="{2B41A477-2A84-4B8D-9025-16417BC1047B}" dt="2024-10-01T08:18:13.368" v="563" actId="1076"/>
            <ac:picMkLst>
              <pc:docMk/>
              <pc:sldMasterMk cId="3120243165" sldId="2147483660"/>
              <pc:sldLayoutMk cId="691324733" sldId="2147483673"/>
              <ac:picMk id="21" creationId="{9AD65224-3024-068D-2B15-9BC765970543}"/>
            </ac:picMkLst>
          </pc:picChg>
        </pc:sldLayoutChg>
        <pc:sldLayoutChg chg="modSp mod">
          <pc:chgData name="Chris Moreh" userId="17b81281-9f29-44e0-9273-6dadbf6896a2" providerId="ADAL" clId="{2B41A477-2A84-4B8D-9025-16417BC1047B}" dt="2024-10-01T08:06:41.955" v="422" actId="20577"/>
          <pc:sldLayoutMkLst>
            <pc:docMk/>
            <pc:sldMasterMk cId="3120243165" sldId="2147483660"/>
            <pc:sldLayoutMk cId="1477845932" sldId="2147483674"/>
          </pc:sldLayoutMkLst>
          <pc:spChg chg="mod">
            <ac:chgData name="Chris Moreh" userId="17b81281-9f29-44e0-9273-6dadbf6896a2" providerId="ADAL" clId="{2B41A477-2A84-4B8D-9025-16417BC1047B}" dt="2024-10-01T08:06:41.955" v="422" actId="20577"/>
            <ac:spMkLst>
              <pc:docMk/>
              <pc:sldMasterMk cId="3120243165" sldId="2147483660"/>
              <pc:sldLayoutMk cId="1477845932" sldId="2147483674"/>
              <ac:spMk id="4" creationId="{85343B67-CE49-0A0C-7F9C-757FF38AD817}"/>
            </ac:spMkLst>
          </pc:spChg>
        </pc:sldLayoutChg>
        <pc:sldLayoutChg chg="modSp mod">
          <pc:chgData name="Chris Moreh" userId="17b81281-9f29-44e0-9273-6dadbf6896a2" providerId="ADAL" clId="{2B41A477-2A84-4B8D-9025-16417BC1047B}" dt="2024-10-01T08:06:12.673" v="377" actId="20577"/>
          <pc:sldLayoutMkLst>
            <pc:docMk/>
            <pc:sldMasterMk cId="3120243165" sldId="2147483660"/>
            <pc:sldLayoutMk cId="1270494045" sldId="2147483676"/>
          </pc:sldLayoutMkLst>
          <pc:graphicFrameChg chg="modGraphic">
            <ac:chgData name="Chris Moreh" userId="17b81281-9f29-44e0-9273-6dadbf6896a2" providerId="ADAL" clId="{2B41A477-2A84-4B8D-9025-16417BC1047B}" dt="2024-10-01T08:06:12.673" v="377" actId="20577"/>
            <ac:graphicFrameMkLst>
              <pc:docMk/>
              <pc:sldMasterMk cId="3120243165" sldId="2147483660"/>
              <pc:sldLayoutMk cId="1270494045" sldId="2147483676"/>
              <ac:graphicFrameMk id="6" creationId="{A549E6D0-17C2-32B5-650D-F84097C07BFD}"/>
            </ac:graphicFrameMkLst>
          </pc:graphicFrameChg>
        </pc:sldLayoutChg>
        <pc:sldLayoutChg chg="del">
          <pc:chgData name="Chris Moreh" userId="17b81281-9f29-44e0-9273-6dadbf6896a2" providerId="ADAL" clId="{2B41A477-2A84-4B8D-9025-16417BC1047B}" dt="2024-10-01T09:36:35.986" v="683" actId="47"/>
          <pc:sldLayoutMkLst>
            <pc:docMk/>
            <pc:sldMasterMk cId="3120243165" sldId="2147483660"/>
            <pc:sldLayoutMk cId="1580391947" sldId="2147483678"/>
          </pc:sldLayoutMkLst>
        </pc:sldLayoutChg>
      </pc:sldMasterChg>
    </pc:docChg>
  </pc:docChgLst>
  <pc:docChgLst>
    <pc:chgData name="Chris Moreh" userId="17b81281-9f29-44e0-9273-6dadbf6896a2" providerId="ADAL" clId="{0587631C-E615-4358-AA79-1980FA25ACE0}"/>
    <pc:docChg chg="undo custSel addSld delSld modSld sldOrd modMainMaster">
      <pc:chgData name="Chris Moreh" userId="17b81281-9f29-44e0-9273-6dadbf6896a2" providerId="ADAL" clId="{0587631C-E615-4358-AA79-1980FA25ACE0}" dt="2024-07-22T15:39:12.405" v="69" actId="167"/>
      <pc:docMkLst>
        <pc:docMk/>
      </pc:docMkLst>
      <pc:sldChg chg="modSp mod">
        <pc:chgData name="Chris Moreh" userId="17b81281-9f29-44e0-9273-6dadbf6896a2" providerId="ADAL" clId="{0587631C-E615-4358-AA79-1980FA25ACE0}" dt="2024-07-22T15:31:14.097" v="56" actId="14100"/>
        <pc:sldMkLst>
          <pc:docMk/>
          <pc:sldMk cId="2434060694" sldId="272"/>
        </pc:sldMkLst>
        <pc:spChg chg="mod">
          <ac:chgData name="Chris Moreh" userId="17b81281-9f29-44e0-9273-6dadbf6896a2" providerId="ADAL" clId="{0587631C-E615-4358-AA79-1980FA25ACE0}" dt="2024-07-22T15:31:14.097" v="56" actId="14100"/>
          <ac:spMkLst>
            <pc:docMk/>
            <pc:sldMk cId="2434060694" sldId="272"/>
            <ac:spMk id="7" creationId="{ED61ED77-8162-28C5-EA68-6A5845CA0A41}"/>
          </ac:spMkLst>
        </pc:spChg>
      </pc:sldChg>
      <pc:sldChg chg="modSp mod">
        <pc:chgData name="Chris Moreh" userId="17b81281-9f29-44e0-9273-6dadbf6896a2" providerId="ADAL" clId="{0587631C-E615-4358-AA79-1980FA25ACE0}" dt="2024-07-22T15:39:12.405" v="69" actId="167"/>
        <pc:sldMkLst>
          <pc:docMk/>
          <pc:sldMk cId="422561252" sldId="288"/>
        </pc:sldMkLst>
        <pc:spChg chg="ord">
          <ac:chgData name="Chris Moreh" userId="17b81281-9f29-44e0-9273-6dadbf6896a2" providerId="ADAL" clId="{0587631C-E615-4358-AA79-1980FA25ACE0}" dt="2024-07-22T15:39:12.405" v="69" actId="167"/>
          <ac:spMkLst>
            <pc:docMk/>
            <pc:sldMk cId="422561252" sldId="288"/>
            <ac:spMk id="16" creationId="{B508C0B4-EF5E-073D-ECE4-0B793D2523DC}"/>
          </ac:spMkLst>
        </pc:spChg>
        <pc:spChg chg="ord">
          <ac:chgData name="Chris Moreh" userId="17b81281-9f29-44e0-9273-6dadbf6896a2" providerId="ADAL" clId="{0587631C-E615-4358-AA79-1980FA25ACE0}" dt="2024-07-22T15:39:09.338" v="68" actId="171"/>
          <ac:spMkLst>
            <pc:docMk/>
            <pc:sldMk cId="422561252" sldId="288"/>
            <ac:spMk id="17" creationId="{88455115-4E1D-0B1E-C083-1DA5C6D7503A}"/>
          </ac:spMkLst>
        </pc:spChg>
      </pc:sldChg>
      <pc:sldChg chg="addSp delSp modSp new del mod modClrScheme chgLayout">
        <pc:chgData name="Chris Moreh" userId="17b81281-9f29-44e0-9273-6dadbf6896a2" providerId="ADAL" clId="{0587631C-E615-4358-AA79-1980FA25ACE0}" dt="2024-07-22T15:28:53.947" v="34" actId="47"/>
        <pc:sldMkLst>
          <pc:docMk/>
          <pc:sldMk cId="1491049506" sldId="305"/>
        </pc:sldMkLst>
        <pc:spChg chg="del mod ord">
          <ac:chgData name="Chris Moreh" userId="17b81281-9f29-44e0-9273-6dadbf6896a2" providerId="ADAL" clId="{0587631C-E615-4358-AA79-1980FA25ACE0}" dt="2024-07-22T15:21:56.401" v="14" actId="700"/>
          <ac:spMkLst>
            <pc:docMk/>
            <pc:sldMk cId="1491049506" sldId="305"/>
            <ac:spMk id="2" creationId="{679848C9-673D-7F9B-070F-162DB7152E86}"/>
          </ac:spMkLst>
        </pc:spChg>
        <pc:spChg chg="del">
          <ac:chgData name="Chris Moreh" userId="17b81281-9f29-44e0-9273-6dadbf6896a2" providerId="ADAL" clId="{0587631C-E615-4358-AA79-1980FA25ACE0}" dt="2024-07-22T15:19:26.595" v="1" actId="478"/>
          <ac:spMkLst>
            <pc:docMk/>
            <pc:sldMk cId="1491049506" sldId="305"/>
            <ac:spMk id="3" creationId="{1EF78EB6-82C8-3863-2D4E-6AADAB7BDD01}"/>
          </ac:spMkLst>
        </pc:spChg>
        <pc:spChg chg="mod ord">
          <ac:chgData name="Chris Moreh" userId="17b81281-9f29-44e0-9273-6dadbf6896a2" providerId="ADAL" clId="{0587631C-E615-4358-AA79-1980FA25ACE0}" dt="2024-07-22T15:22:06.415" v="15" actId="700"/>
          <ac:spMkLst>
            <pc:docMk/>
            <pc:sldMk cId="1491049506" sldId="305"/>
            <ac:spMk id="4" creationId="{B70D0A1E-8BBD-BACA-6A7A-B80FA74D701A}"/>
          </ac:spMkLst>
        </pc:spChg>
        <pc:spChg chg="mod ord">
          <ac:chgData name="Chris Moreh" userId="17b81281-9f29-44e0-9273-6dadbf6896a2" providerId="ADAL" clId="{0587631C-E615-4358-AA79-1980FA25ACE0}" dt="2024-07-22T15:22:06.415" v="15" actId="700"/>
          <ac:spMkLst>
            <pc:docMk/>
            <pc:sldMk cId="1491049506" sldId="305"/>
            <ac:spMk id="5" creationId="{09D3D71A-223F-8A6C-51A6-82E7AEE2C1A4}"/>
          </ac:spMkLst>
        </pc:spChg>
        <pc:spChg chg="mod ord">
          <ac:chgData name="Chris Moreh" userId="17b81281-9f29-44e0-9273-6dadbf6896a2" providerId="ADAL" clId="{0587631C-E615-4358-AA79-1980FA25ACE0}" dt="2024-07-22T15:22:06.415" v="15" actId="700"/>
          <ac:spMkLst>
            <pc:docMk/>
            <pc:sldMk cId="1491049506" sldId="305"/>
            <ac:spMk id="6" creationId="{F46E126F-A2B9-3CE3-735D-D4E104556097}"/>
          </ac:spMkLst>
        </pc:spChg>
        <pc:spChg chg="add del mod ord">
          <ac:chgData name="Chris Moreh" userId="17b81281-9f29-44e0-9273-6dadbf6896a2" providerId="ADAL" clId="{0587631C-E615-4358-AA79-1980FA25ACE0}" dt="2024-07-22T15:22:06.415" v="15" actId="700"/>
          <ac:spMkLst>
            <pc:docMk/>
            <pc:sldMk cId="1491049506" sldId="305"/>
            <ac:spMk id="7" creationId="{D37F845F-33CA-7477-24B9-F89DAFB65E7A}"/>
          </ac:spMkLst>
        </pc:spChg>
        <pc:spChg chg="add mod ord">
          <ac:chgData name="Chris Moreh" userId="17b81281-9f29-44e0-9273-6dadbf6896a2" providerId="ADAL" clId="{0587631C-E615-4358-AA79-1980FA25ACE0}" dt="2024-07-22T15:22:06.415" v="15" actId="700"/>
          <ac:spMkLst>
            <pc:docMk/>
            <pc:sldMk cId="1491049506" sldId="305"/>
            <ac:spMk id="8" creationId="{E150AA9B-C844-0D03-1C7E-0248CCBE8C8D}"/>
          </ac:spMkLst>
        </pc:spChg>
        <pc:spChg chg="add mod ord">
          <ac:chgData name="Chris Moreh" userId="17b81281-9f29-44e0-9273-6dadbf6896a2" providerId="ADAL" clId="{0587631C-E615-4358-AA79-1980FA25ACE0}" dt="2024-07-22T15:23:34.564" v="33" actId="948"/>
          <ac:spMkLst>
            <pc:docMk/>
            <pc:sldMk cId="1491049506" sldId="305"/>
            <ac:spMk id="9" creationId="{262F7B96-BD6B-1542-5578-E6C2479A4659}"/>
          </ac:spMkLst>
        </pc:spChg>
      </pc:sldChg>
      <pc:sldChg chg="modSp add mod">
        <pc:chgData name="Chris Moreh" userId="17b81281-9f29-44e0-9273-6dadbf6896a2" providerId="ADAL" clId="{0587631C-E615-4358-AA79-1980FA25ACE0}" dt="2024-07-22T15:30:54.450" v="54" actId="6549"/>
        <pc:sldMkLst>
          <pc:docMk/>
          <pc:sldMk cId="1609695612" sldId="305"/>
        </pc:sldMkLst>
        <pc:spChg chg="mod">
          <ac:chgData name="Chris Moreh" userId="17b81281-9f29-44e0-9273-6dadbf6896a2" providerId="ADAL" clId="{0587631C-E615-4358-AA79-1980FA25ACE0}" dt="2024-07-22T15:30:54.450" v="54" actId="6549"/>
          <ac:spMkLst>
            <pc:docMk/>
            <pc:sldMk cId="1609695612" sldId="305"/>
            <ac:spMk id="7" creationId="{ED61ED77-8162-28C5-EA68-6A5845CA0A41}"/>
          </ac:spMkLst>
        </pc:spChg>
      </pc:sldChg>
      <pc:sldChg chg="modSp add mod ord">
        <pc:chgData name="Chris Moreh" userId="17b81281-9f29-44e0-9273-6dadbf6896a2" providerId="ADAL" clId="{0587631C-E615-4358-AA79-1980FA25ACE0}" dt="2024-07-22T15:30:49.174" v="53"/>
        <pc:sldMkLst>
          <pc:docMk/>
          <pc:sldMk cId="472146206" sldId="306"/>
        </pc:sldMkLst>
        <pc:spChg chg="mod">
          <ac:chgData name="Chris Moreh" userId="17b81281-9f29-44e0-9273-6dadbf6896a2" providerId="ADAL" clId="{0587631C-E615-4358-AA79-1980FA25ACE0}" dt="2024-07-22T15:30:41.757" v="51" actId="6549"/>
          <ac:spMkLst>
            <pc:docMk/>
            <pc:sldMk cId="472146206" sldId="306"/>
            <ac:spMk id="7" creationId="{ED61ED77-8162-28C5-EA68-6A5845CA0A41}"/>
          </ac:spMkLst>
        </pc:spChg>
      </pc:sldChg>
      <pc:sldChg chg="delSp add mod delAnim">
        <pc:chgData name="Chris Moreh" userId="17b81281-9f29-44e0-9273-6dadbf6896a2" providerId="ADAL" clId="{0587631C-E615-4358-AA79-1980FA25ACE0}" dt="2024-07-22T15:36:47.885" v="58" actId="478"/>
        <pc:sldMkLst>
          <pc:docMk/>
          <pc:sldMk cId="3921884830" sldId="307"/>
        </pc:sldMkLst>
        <pc:spChg chg="del">
          <ac:chgData name="Chris Moreh" userId="17b81281-9f29-44e0-9273-6dadbf6896a2" providerId="ADAL" clId="{0587631C-E615-4358-AA79-1980FA25ACE0}" dt="2024-07-22T15:36:47.885" v="58" actId="478"/>
          <ac:spMkLst>
            <pc:docMk/>
            <pc:sldMk cId="3921884830" sldId="307"/>
            <ac:spMk id="17" creationId="{88455115-4E1D-0B1E-C083-1DA5C6D7503A}"/>
          </ac:spMkLst>
        </pc:spChg>
      </pc:sldChg>
      <pc:sldMasterChg chg="addSldLayout modSldLayout">
        <pc:chgData name="Chris Moreh" userId="17b81281-9f29-44e0-9273-6dadbf6896a2" providerId="ADAL" clId="{0587631C-E615-4358-AA79-1980FA25ACE0}" dt="2024-07-22T15:21:30.631" v="13" actId="20577"/>
        <pc:sldMasterMkLst>
          <pc:docMk/>
          <pc:sldMasterMk cId="3120243165" sldId="2147483660"/>
        </pc:sldMasterMkLst>
        <pc:sldLayoutChg chg="addSp delSp modSp new mod">
          <pc:chgData name="Chris Moreh" userId="17b81281-9f29-44e0-9273-6dadbf6896a2" providerId="ADAL" clId="{0587631C-E615-4358-AA79-1980FA25ACE0}" dt="2024-07-22T15:21:30.631" v="13" actId="20577"/>
          <pc:sldLayoutMkLst>
            <pc:docMk/>
            <pc:sldMasterMk cId="3120243165" sldId="2147483660"/>
            <pc:sldLayoutMk cId="746363300" sldId="2147483677"/>
          </pc:sldLayoutMkLst>
          <pc:spChg chg="mod">
            <ac:chgData name="Chris Moreh" userId="17b81281-9f29-44e0-9273-6dadbf6896a2" providerId="ADAL" clId="{0587631C-E615-4358-AA79-1980FA25ACE0}" dt="2024-07-22T15:21:30.631" v="13" actId="20577"/>
            <ac:spMkLst>
              <pc:docMk/>
              <pc:sldMasterMk cId="3120243165" sldId="2147483660"/>
              <pc:sldLayoutMk cId="746363300" sldId="2147483677"/>
              <ac:spMk id="2" creationId="{1312ECC6-7BD6-D9D0-DD8F-30FCF10DE4E6}"/>
            </ac:spMkLst>
          </pc:spChg>
          <pc:spChg chg="add del">
            <ac:chgData name="Chris Moreh" userId="17b81281-9f29-44e0-9273-6dadbf6896a2" providerId="ADAL" clId="{0587631C-E615-4358-AA79-1980FA25ACE0}" dt="2024-07-22T15:21:21.804" v="3" actId="11529"/>
            <ac:spMkLst>
              <pc:docMk/>
              <pc:sldMasterMk cId="3120243165" sldId="2147483660"/>
              <pc:sldLayoutMk cId="746363300" sldId="2147483677"/>
              <ac:spMk id="6" creationId="{D22F521B-7A6C-C288-0714-9564114C212C}"/>
            </ac:spMkLst>
          </pc:spChg>
          <pc:spChg chg="add mod">
            <ac:chgData name="Chris Moreh" userId="17b81281-9f29-44e0-9273-6dadbf6896a2" providerId="ADAL" clId="{0587631C-E615-4358-AA79-1980FA25ACE0}" dt="2024-07-22T15:21:21.804" v="3" actId="11529"/>
            <ac:spMkLst>
              <pc:docMk/>
              <pc:sldMasterMk cId="3120243165" sldId="2147483660"/>
              <pc:sldLayoutMk cId="746363300" sldId="2147483677"/>
              <ac:spMk id="7" creationId="{C9FD4878-448B-C559-6183-304914140DFB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5FBD195-041F-A9A0-1644-740C91990AE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D01E07-BD6F-76A0-E2F3-6F9E834A0EE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3203E3-7C81-41A5-A697-954FF252F964}" type="datetimeFigureOut">
              <a:rPr lang="en-GB" smtClean="0"/>
              <a:t>08/10/2024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FBD701-2DB0-B4B2-C5BD-0490DCBA57E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51DA51-44A7-C88C-C39E-6DA6922B2AB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0050DA-C3C8-4D4F-9A52-26049FB521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818098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E54BCB-1937-48CE-9F00-49B381FEB4E9}" type="datetimeFigureOut">
              <a:rPr lang="en-GB" smtClean="0"/>
              <a:t>08/10/2024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5A333E-A95D-42FE-9CF0-D7FBE7CB01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144826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75041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38628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78214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24254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BDFEC3-8487-43E8-A154-7C12CBC1FFF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4589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BDFEC3-8487-43E8-A154-7C12CBC1FFF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7353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BDFEC3-8487-43E8-A154-7C12CBC1FFF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8535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BDFEC3-8487-43E8-A154-7C12CBC1FFF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8140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BDFEC3-8487-43E8-A154-7C12CBC1FFF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8846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BDFEC3-8487-43E8-A154-7C12CBC1FFF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2174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BDFEC3-8487-43E8-A154-7C12CBC1FFF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9049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94900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77637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81038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72702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0598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50579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96593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01331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While mean is ‘average’, median is the one in the ‘middle’; the 50</a:t>
            </a:r>
            <a:r>
              <a:rPr lang="en-GB" baseline="30000" dirty="0"/>
              <a:t>th</a:t>
            </a:r>
            <a:r>
              <a:rPr lang="en-GB" dirty="0"/>
              <a:t> percentile; means 50% of the data is below the P50 value;</a:t>
            </a:r>
          </a:p>
          <a:p>
            <a:r>
              <a:rPr lang="en-GB" dirty="0"/>
              <a:t>Divide each half into two again to get P25 and P75; the data is split into 4 quartiles;</a:t>
            </a:r>
          </a:p>
          <a:p>
            <a:r>
              <a:rPr lang="en-GB" dirty="0"/>
              <a:t>The range between P25 and P75 measures the amount of data in middle 50%.</a:t>
            </a:r>
          </a:p>
          <a:p>
            <a:r>
              <a:rPr lang="en-GB" dirty="0"/>
              <a:t>Boxplots specifically designed to capture this information.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E37250-ED74-45FE-8EEE-E7DB43DB6CB1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45999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7168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hrismoreh.com/" TargetMode="External"/><Relationship Id="rId13" Type="http://schemas.openxmlformats.org/officeDocument/2006/relationships/image" Target="../media/image6.png"/><Relationship Id="rId3" Type="http://schemas.openxmlformats.org/officeDocument/2006/relationships/hyperlink" Target="https://www.ncl.ac.uk/gps/staff/profile/chrismoreh.html" TargetMode="External"/><Relationship Id="rId7" Type="http://schemas.openxmlformats.org/officeDocument/2006/relationships/hyperlink" Target="mailto:chris.moreh@ncl.ac.uk" TargetMode="External"/><Relationship Id="rId12" Type="http://schemas.openxmlformats.org/officeDocument/2006/relationships/image" Target="../media/image5.png"/><Relationship Id="rId2" Type="http://schemas.openxmlformats.org/officeDocument/2006/relationships/image" Target="../media/image1.png"/><Relationship Id="rId16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11" Type="http://schemas.openxmlformats.org/officeDocument/2006/relationships/hyperlink" Target="https://www.linkedin.com/in/cgm-phd/" TargetMode="External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openxmlformats.org/officeDocument/2006/relationships/hyperlink" Target="https://twitter.com/cgmoreh" TargetMode="External"/><Relationship Id="rId4" Type="http://schemas.openxmlformats.org/officeDocument/2006/relationships/image" Target="../media/image2.png"/><Relationship Id="rId9" Type="http://schemas.openxmlformats.org/officeDocument/2006/relationships/hyperlink" Target="https://github.com/CGMoreh" TargetMode="External"/><Relationship Id="rId14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2.svg"/><Relationship Id="rId18" Type="http://schemas.openxmlformats.org/officeDocument/2006/relationships/image" Target="../media/image27.png"/><Relationship Id="rId26" Type="http://schemas.openxmlformats.org/officeDocument/2006/relationships/image" Target="../media/image35.png"/><Relationship Id="rId39" Type="http://schemas.openxmlformats.org/officeDocument/2006/relationships/image" Target="../media/image48.svg"/><Relationship Id="rId21" Type="http://schemas.openxmlformats.org/officeDocument/2006/relationships/image" Target="../media/image30.svg"/><Relationship Id="rId34" Type="http://schemas.openxmlformats.org/officeDocument/2006/relationships/image" Target="../media/image43.pn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29" Type="http://schemas.openxmlformats.org/officeDocument/2006/relationships/image" Target="../media/image38.svg"/><Relationship Id="rId41" Type="http://schemas.openxmlformats.org/officeDocument/2006/relationships/image" Target="../media/image50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0.svg"/><Relationship Id="rId24" Type="http://schemas.openxmlformats.org/officeDocument/2006/relationships/image" Target="../media/image33.png"/><Relationship Id="rId32" Type="http://schemas.openxmlformats.org/officeDocument/2006/relationships/image" Target="../media/image41.png"/><Relationship Id="rId37" Type="http://schemas.openxmlformats.org/officeDocument/2006/relationships/image" Target="../media/image46.svg"/><Relationship Id="rId40" Type="http://schemas.openxmlformats.org/officeDocument/2006/relationships/image" Target="../media/image49.png"/><Relationship Id="rId5" Type="http://schemas.openxmlformats.org/officeDocument/2006/relationships/image" Target="../media/image14.svg"/><Relationship Id="rId15" Type="http://schemas.openxmlformats.org/officeDocument/2006/relationships/image" Target="../media/image24.svg"/><Relationship Id="rId23" Type="http://schemas.openxmlformats.org/officeDocument/2006/relationships/image" Target="../media/image32.svg"/><Relationship Id="rId28" Type="http://schemas.openxmlformats.org/officeDocument/2006/relationships/image" Target="../media/image37.png"/><Relationship Id="rId36" Type="http://schemas.openxmlformats.org/officeDocument/2006/relationships/image" Target="../media/image45.png"/><Relationship Id="rId10" Type="http://schemas.openxmlformats.org/officeDocument/2006/relationships/image" Target="../media/image19.png"/><Relationship Id="rId19" Type="http://schemas.openxmlformats.org/officeDocument/2006/relationships/image" Target="../media/image28.svg"/><Relationship Id="rId31" Type="http://schemas.openxmlformats.org/officeDocument/2006/relationships/image" Target="../media/image40.svg"/><Relationship Id="rId4" Type="http://schemas.openxmlformats.org/officeDocument/2006/relationships/image" Target="../media/image13.png"/><Relationship Id="rId9" Type="http://schemas.openxmlformats.org/officeDocument/2006/relationships/image" Target="../media/image18.svg"/><Relationship Id="rId14" Type="http://schemas.openxmlformats.org/officeDocument/2006/relationships/image" Target="../media/image23.png"/><Relationship Id="rId22" Type="http://schemas.openxmlformats.org/officeDocument/2006/relationships/image" Target="../media/image31.png"/><Relationship Id="rId27" Type="http://schemas.openxmlformats.org/officeDocument/2006/relationships/image" Target="../media/image36.svg"/><Relationship Id="rId30" Type="http://schemas.openxmlformats.org/officeDocument/2006/relationships/image" Target="../media/image39.png"/><Relationship Id="rId35" Type="http://schemas.openxmlformats.org/officeDocument/2006/relationships/image" Target="../media/image44.svg"/><Relationship Id="rId8" Type="http://schemas.openxmlformats.org/officeDocument/2006/relationships/image" Target="../media/image17.png"/><Relationship Id="rId3" Type="http://schemas.openxmlformats.org/officeDocument/2006/relationships/image" Target="../media/image12.svg"/><Relationship Id="rId12" Type="http://schemas.openxmlformats.org/officeDocument/2006/relationships/image" Target="../media/image21.png"/><Relationship Id="rId17" Type="http://schemas.openxmlformats.org/officeDocument/2006/relationships/image" Target="../media/image26.svg"/><Relationship Id="rId25" Type="http://schemas.openxmlformats.org/officeDocument/2006/relationships/image" Target="../media/image34.svg"/><Relationship Id="rId33" Type="http://schemas.openxmlformats.org/officeDocument/2006/relationships/image" Target="../media/image42.svg"/><Relationship Id="rId38" Type="http://schemas.openxmlformats.org/officeDocument/2006/relationships/image" Target="../media/image47.pn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2.svg"/><Relationship Id="rId7" Type="http://schemas.openxmlformats.org/officeDocument/2006/relationships/image" Target="../media/image18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Relationship Id="rId9" Type="http://schemas.openxmlformats.org/officeDocument/2006/relationships/image" Target="../media/image20.sv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8.svg"/><Relationship Id="rId18" Type="http://schemas.openxmlformats.org/officeDocument/2006/relationships/image" Target="../media/image21.png"/><Relationship Id="rId3" Type="http://schemas.openxmlformats.org/officeDocument/2006/relationships/image" Target="../media/image12.svg"/><Relationship Id="rId21" Type="http://schemas.openxmlformats.org/officeDocument/2006/relationships/image" Target="../media/image14.svg"/><Relationship Id="rId7" Type="http://schemas.openxmlformats.org/officeDocument/2006/relationships/image" Target="../media/image16.svg"/><Relationship Id="rId12" Type="http://schemas.openxmlformats.org/officeDocument/2006/relationships/image" Target="../media/image27.png"/><Relationship Id="rId17" Type="http://schemas.openxmlformats.org/officeDocument/2006/relationships/image" Target="../media/image30.svg"/><Relationship Id="rId2" Type="http://schemas.openxmlformats.org/officeDocument/2006/relationships/image" Target="../media/image11.png"/><Relationship Id="rId16" Type="http://schemas.openxmlformats.org/officeDocument/2006/relationships/image" Target="../media/image29.png"/><Relationship Id="rId20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18.svg"/><Relationship Id="rId5" Type="http://schemas.openxmlformats.org/officeDocument/2006/relationships/image" Target="../media/image24.svg"/><Relationship Id="rId15" Type="http://schemas.openxmlformats.org/officeDocument/2006/relationships/image" Target="../media/image20.svg"/><Relationship Id="rId10" Type="http://schemas.openxmlformats.org/officeDocument/2006/relationships/image" Target="../media/image17.png"/><Relationship Id="rId19" Type="http://schemas.openxmlformats.org/officeDocument/2006/relationships/image" Target="../media/image22.svg"/><Relationship Id="rId4" Type="http://schemas.openxmlformats.org/officeDocument/2006/relationships/image" Target="../media/image23.png"/><Relationship Id="rId9" Type="http://schemas.openxmlformats.org/officeDocument/2006/relationships/image" Target="../media/image26.svg"/><Relationship Id="rId14" Type="http://schemas.openxmlformats.org/officeDocument/2006/relationships/image" Target="../media/image19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13" Type="http://schemas.openxmlformats.org/officeDocument/2006/relationships/hyperlink" Target="https://www.linkedin.com/in/cgm-phd/" TargetMode="External"/><Relationship Id="rId18" Type="http://schemas.openxmlformats.org/officeDocument/2006/relationships/image" Target="../media/image9.png"/><Relationship Id="rId3" Type="http://schemas.openxmlformats.org/officeDocument/2006/relationships/image" Target="../media/image51.png"/><Relationship Id="rId7" Type="http://schemas.openxmlformats.org/officeDocument/2006/relationships/image" Target="../media/image3.png"/><Relationship Id="rId12" Type="http://schemas.openxmlformats.org/officeDocument/2006/relationships/hyperlink" Target="https://twitter.com/cgmoreh" TargetMode="External"/><Relationship Id="rId17" Type="http://schemas.openxmlformats.org/officeDocument/2006/relationships/image" Target="../media/image8.png"/><Relationship Id="rId2" Type="http://schemas.openxmlformats.org/officeDocument/2006/relationships/image" Target="../media/image2.png"/><Relationship Id="rId16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3.svg"/><Relationship Id="rId11" Type="http://schemas.openxmlformats.org/officeDocument/2006/relationships/hyperlink" Target="https://github.com/CGMoreh" TargetMode="External"/><Relationship Id="rId5" Type="http://schemas.openxmlformats.org/officeDocument/2006/relationships/image" Target="../media/image52.png"/><Relationship Id="rId15" Type="http://schemas.openxmlformats.org/officeDocument/2006/relationships/image" Target="../media/image6.png"/><Relationship Id="rId10" Type="http://schemas.openxmlformats.org/officeDocument/2006/relationships/hyperlink" Target="https://www.chrismoreh.com/" TargetMode="External"/><Relationship Id="rId19" Type="http://schemas.openxmlformats.org/officeDocument/2006/relationships/image" Target="../media/image54.png"/><Relationship Id="rId4" Type="http://schemas.microsoft.com/office/2007/relationships/hdphoto" Target="../media/hdphoto1.wdp"/><Relationship Id="rId9" Type="http://schemas.openxmlformats.org/officeDocument/2006/relationships/hyperlink" Target="mailto:chris.moreh@ncl.ac.uk" TargetMode="External"/><Relationship Id="rId14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alphaModFix amt="80000"/>
            <a:lum/>
          </a:blip>
          <a:srcRect/>
          <a:stretch>
            <a:fillRect l="2000" r="2000" b="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 October 2024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Comparisons and Associations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A51BB-2FC0-4DB8-B50E-F52D50E733B6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598116"/>
            <a:ext cx="987552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564B1F7A-19A6-1CF3-BEAB-784AD8D53EB1}"/>
              </a:ext>
            </a:extLst>
          </p:cNvPr>
          <p:cNvSpPr txBox="1"/>
          <p:nvPr userDrawn="1"/>
        </p:nvSpPr>
        <p:spPr>
          <a:xfrm>
            <a:off x="1076962" y="4981037"/>
            <a:ext cx="329862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hlinkClick r:id="rId3"/>
              </a:rPr>
              <a:t>Dr Chris Moreh</a:t>
            </a:r>
            <a:endParaRPr lang="en-GB" sz="2400" b="1" dirty="0"/>
          </a:p>
          <a:p>
            <a:pPr algn="ctr"/>
            <a:r>
              <a:rPr lang="en-GB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Lecturer (Assistant Professor) in Sociology</a:t>
            </a:r>
          </a:p>
          <a:p>
            <a:pPr algn="ctr"/>
            <a:r>
              <a:rPr lang="en-GB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Newcastle University (UK)</a:t>
            </a:r>
          </a:p>
        </p:txBody>
      </p:sp>
      <p:pic>
        <p:nvPicPr>
          <p:cNvPr id="17" name="Picture 12" descr="Partners; Sustaining Creative Economies ...">
            <a:extLst>
              <a:ext uri="{FF2B5EF4-FFF2-40B4-BE49-F238E27FC236}">
                <a16:creationId xmlns:a16="http://schemas.microsoft.com/office/drawing/2014/main" id="{5E3F19EF-7B80-6D97-E3A7-968224B7627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5782" y="5643250"/>
            <a:ext cx="879898" cy="49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D47E78DF-0172-CCB2-A101-66933B09714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616809" y="5001457"/>
            <a:ext cx="2466369" cy="81192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366C7AD-815A-A77E-DFE5-343F532EBF9A}"/>
              </a:ext>
            </a:extLst>
          </p:cNvPr>
          <p:cNvSpPr txBox="1"/>
          <p:nvPr userDrawn="1"/>
        </p:nvSpPr>
        <p:spPr>
          <a:xfrm>
            <a:off x="5214979" y="4804497"/>
            <a:ext cx="25825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>
              <a:spcBef>
                <a:spcPts val="0"/>
              </a:spcBef>
            </a:pPr>
            <a:r>
              <a:rPr lang="en-GB" sz="1600" b="0" dirty="0">
                <a:latin typeface="Arial Nova Cond Light" panose="020B0306020202020204" pitchFamily="34" charset="0"/>
                <a:cs typeface="Courier New" panose="02070309020205020404" pitchFamily="49" charset="0"/>
                <a:hlinkClick r:id="rId7"/>
              </a:rPr>
              <a:t>chris.moreh@ncl.ac.uk</a:t>
            </a:r>
            <a:endParaRPr lang="en-GB" sz="1600" b="0" dirty="0">
              <a:latin typeface="Arial Nova Cond Light" panose="020B0306020202020204" pitchFamily="34" charset="0"/>
              <a:cs typeface="Courier New" panose="02070309020205020404" pitchFamily="49" charset="0"/>
              <a:hlinkClick r:id="rId8"/>
            </a:endParaRPr>
          </a:p>
          <a:p>
            <a:pPr marL="180000">
              <a:spcBef>
                <a:spcPts val="0"/>
              </a:spcBef>
            </a:pPr>
            <a:r>
              <a:rPr lang="en-GB" sz="1600" b="0" dirty="0">
                <a:latin typeface="Arial Nova Cond Light" panose="020B0306020202020204" pitchFamily="34" charset="0"/>
                <a:cs typeface="Courier New" panose="02070309020205020404" pitchFamily="49" charset="0"/>
                <a:hlinkClick r:id="rId8"/>
              </a:rPr>
              <a:t>chrismoreh.com</a:t>
            </a:r>
            <a:endParaRPr lang="en-GB" sz="1600" b="0" dirty="0">
              <a:latin typeface="Arial Nova Cond Light" panose="020B0306020202020204" pitchFamily="34" charset="0"/>
              <a:cs typeface="Courier New" panose="02070309020205020404" pitchFamily="49" charset="0"/>
            </a:endParaRPr>
          </a:p>
          <a:p>
            <a:pPr marL="180000">
              <a:spcBef>
                <a:spcPts val="0"/>
              </a:spcBef>
            </a:pPr>
            <a:r>
              <a:rPr lang="en-GB" sz="1600" b="0" dirty="0">
                <a:latin typeface="Arial Nova Cond Light" panose="020B0306020202020204" pitchFamily="34" charset="0"/>
                <a:cs typeface="Courier New" panose="02070309020205020404" pitchFamily="49" charset="0"/>
                <a:hlinkClick r:id="rId9"/>
              </a:rPr>
              <a:t>/CGMoreh</a:t>
            </a:r>
            <a:endParaRPr lang="en-GB" sz="1600" b="0" dirty="0">
              <a:latin typeface="Arial Nova Cond Light" panose="020B0306020202020204" pitchFamily="34" charset="0"/>
              <a:cs typeface="Courier New" panose="02070309020205020404" pitchFamily="49" charset="0"/>
            </a:endParaRPr>
          </a:p>
          <a:p>
            <a:pPr marL="180000">
              <a:spcBef>
                <a:spcPts val="0"/>
              </a:spcBef>
            </a:pPr>
            <a:r>
              <a:rPr lang="en-GB" sz="1600" b="0" dirty="0">
                <a:latin typeface="Arial Nova Cond Light" panose="020B0306020202020204" pitchFamily="34" charset="0"/>
                <a:cs typeface="Courier New" panose="02070309020205020404" pitchFamily="49" charset="0"/>
                <a:hlinkClick r:id="rId10"/>
              </a:rPr>
              <a:t>@CGMoreh</a:t>
            </a:r>
            <a:endParaRPr lang="en-GB" sz="1600" b="0" dirty="0">
              <a:latin typeface="Arial Nova Cond Light" panose="020B0306020202020204" pitchFamily="34" charset="0"/>
              <a:cs typeface="Courier New" panose="02070309020205020404" pitchFamily="49" charset="0"/>
            </a:endParaRPr>
          </a:p>
          <a:p>
            <a:pPr marL="180000">
              <a:spcBef>
                <a:spcPts val="0"/>
              </a:spcBef>
            </a:pPr>
            <a:r>
              <a:rPr lang="en-GB" sz="1600" b="0" dirty="0">
                <a:latin typeface="Arial Nova Cond Light" panose="020B0306020202020204" pitchFamily="34" charset="0"/>
                <a:cs typeface="Courier New" panose="02070309020205020404" pitchFamily="49" charset="0"/>
                <a:hlinkClick r:id="rId11"/>
              </a:rPr>
              <a:t>Chris Moreh</a:t>
            </a:r>
            <a:endParaRPr lang="en-GB" sz="1600" b="0" dirty="0">
              <a:latin typeface="Arial Nova Cond Light" panose="020B0306020202020204" pitchFamily="34" charset="0"/>
              <a:cs typeface="Courier New" panose="02070309020205020404" pitchFamily="49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149FC35-C474-B9EE-00BD-BC74BCEB8E9B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 flipH="1">
            <a:off x="5230888" y="5140634"/>
            <a:ext cx="174474" cy="180000"/>
          </a:xfrm>
          <a:prstGeom prst="rect">
            <a:avLst/>
          </a:prstGeom>
        </p:spPr>
      </p:pic>
      <p:pic>
        <p:nvPicPr>
          <p:cNvPr id="21" name="Picture 4">
            <a:extLst>
              <a:ext uri="{FF2B5EF4-FFF2-40B4-BE49-F238E27FC236}">
                <a16:creationId xmlns:a16="http://schemas.microsoft.com/office/drawing/2014/main" id="{F9EC77A0-6416-6CCB-C929-DDC0F09623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359" y="5607125"/>
            <a:ext cx="238421" cy="238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>
            <a:extLst>
              <a:ext uri="{FF2B5EF4-FFF2-40B4-BE49-F238E27FC236}">
                <a16:creationId xmlns:a16="http://schemas.microsoft.com/office/drawing/2014/main" id="{F971661E-6DFA-370A-89DD-D2BC0DED9D7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362" y="5875809"/>
            <a:ext cx="19125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6">
            <a:extLst>
              <a:ext uri="{FF2B5EF4-FFF2-40B4-BE49-F238E27FC236}">
                <a16:creationId xmlns:a16="http://schemas.microsoft.com/office/drawing/2014/main" id="{210423AF-0922-B2C9-F283-0DAD228B188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877" y="5353572"/>
            <a:ext cx="238421" cy="238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Email Icon Clip Art , Royalty PNG Transparent Background, Free Download  #130 - FreeIconsPNG">
            <a:extLst>
              <a:ext uri="{FF2B5EF4-FFF2-40B4-BE49-F238E27FC236}">
                <a16:creationId xmlns:a16="http://schemas.microsoft.com/office/drawing/2014/main" id="{A29CD3B3-0963-AF7B-DAAC-629686F339A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888" y="4898445"/>
            <a:ext cx="1764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33529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 October 2024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/>
              <a:t>Comparisons and Associations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A51BB-2FC0-4DB8-B50E-F52D50E733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94645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E28854-50C7-416D-09D3-A8563C853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 October 2024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343B67-CE49-0A0C-7F9C-757FF38AD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Comparisons and Associations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470A5F-B5E2-79CD-FCA0-21992A61F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A51BB-2FC0-4DB8-B50E-F52D50E733B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04975CB-2B2F-AABC-1BEA-AC019045F8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6745" y="286604"/>
            <a:ext cx="10398935" cy="911576"/>
          </a:xfrm>
        </p:spPr>
        <p:txBody>
          <a:bodyPr/>
          <a:lstStyle>
            <a:lvl1pPr>
              <a:defRPr/>
            </a:lvl1pPr>
          </a:lstStyle>
          <a:p>
            <a:r>
              <a:rPr lang="en-GB" b="1" dirty="0"/>
              <a:t>Numbered bullets</a:t>
            </a:r>
          </a:p>
        </p:txBody>
      </p:sp>
      <p:pic>
        <p:nvPicPr>
          <p:cNvPr id="7" name="Graphic 6" descr="Badge 1 with solid fill">
            <a:extLst>
              <a:ext uri="{FF2B5EF4-FFF2-40B4-BE49-F238E27FC236}">
                <a16:creationId xmlns:a16="http://schemas.microsoft.com/office/drawing/2014/main" id="{EEDCACCF-0446-119C-CB06-6CC1142E7E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99836" y="1872658"/>
            <a:ext cx="468000" cy="468000"/>
          </a:xfrm>
          <a:prstGeom prst="rect">
            <a:avLst/>
          </a:prstGeom>
        </p:spPr>
      </p:pic>
      <p:pic>
        <p:nvPicPr>
          <p:cNvPr id="8" name="Graphic 7" descr="Badge 10 with solid fill">
            <a:extLst>
              <a:ext uri="{FF2B5EF4-FFF2-40B4-BE49-F238E27FC236}">
                <a16:creationId xmlns:a16="http://schemas.microsoft.com/office/drawing/2014/main" id="{7F8BE7BD-9E19-44BB-2FE3-12ED9FDF94A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68331" y="1876667"/>
            <a:ext cx="468000" cy="468000"/>
          </a:xfrm>
          <a:prstGeom prst="rect">
            <a:avLst/>
          </a:prstGeom>
        </p:spPr>
      </p:pic>
      <p:pic>
        <p:nvPicPr>
          <p:cNvPr id="9" name="Graphic 8" descr="Badge with solid fill">
            <a:extLst>
              <a:ext uri="{FF2B5EF4-FFF2-40B4-BE49-F238E27FC236}">
                <a16:creationId xmlns:a16="http://schemas.microsoft.com/office/drawing/2014/main" id="{F9F887CA-CB36-8ED8-6315-DC7D01B4907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70601" y="1878489"/>
            <a:ext cx="468000" cy="468000"/>
          </a:xfrm>
          <a:prstGeom prst="rect">
            <a:avLst/>
          </a:prstGeom>
        </p:spPr>
      </p:pic>
      <p:pic>
        <p:nvPicPr>
          <p:cNvPr id="10" name="Graphic 9" descr="Badge 3 with solid fill">
            <a:extLst>
              <a:ext uri="{FF2B5EF4-FFF2-40B4-BE49-F238E27FC236}">
                <a16:creationId xmlns:a16="http://schemas.microsoft.com/office/drawing/2014/main" id="{825A6F75-9C1C-A95D-D6DA-109E9EBA5201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337342" y="1872658"/>
            <a:ext cx="468000" cy="468000"/>
          </a:xfrm>
          <a:prstGeom prst="rect">
            <a:avLst/>
          </a:prstGeom>
        </p:spPr>
      </p:pic>
      <p:pic>
        <p:nvPicPr>
          <p:cNvPr id="11" name="Graphic 10" descr="Badge 4 with solid fill">
            <a:extLst>
              <a:ext uri="{FF2B5EF4-FFF2-40B4-BE49-F238E27FC236}">
                <a16:creationId xmlns:a16="http://schemas.microsoft.com/office/drawing/2014/main" id="{60351B4A-6BB3-B9DA-023E-187EE4E1634A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794542" y="1881516"/>
            <a:ext cx="468000" cy="468000"/>
          </a:xfrm>
          <a:prstGeom prst="rect">
            <a:avLst/>
          </a:prstGeom>
        </p:spPr>
      </p:pic>
      <p:pic>
        <p:nvPicPr>
          <p:cNvPr id="12" name="Graphic 11" descr="Badge 5 with solid fill">
            <a:extLst>
              <a:ext uri="{FF2B5EF4-FFF2-40B4-BE49-F238E27FC236}">
                <a16:creationId xmlns:a16="http://schemas.microsoft.com/office/drawing/2014/main" id="{1A300893-C177-035B-A219-FC6049E2DC7F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250483" y="1880076"/>
            <a:ext cx="468000" cy="468000"/>
          </a:xfrm>
          <a:prstGeom prst="rect">
            <a:avLst/>
          </a:prstGeom>
        </p:spPr>
      </p:pic>
      <p:pic>
        <p:nvPicPr>
          <p:cNvPr id="13" name="Graphic 12" descr="Badge 6 with solid fill">
            <a:extLst>
              <a:ext uri="{FF2B5EF4-FFF2-40B4-BE49-F238E27FC236}">
                <a16:creationId xmlns:a16="http://schemas.microsoft.com/office/drawing/2014/main" id="{063091E7-A963-EF50-B2F2-C6CCFD335CF3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721248" y="1882631"/>
            <a:ext cx="468000" cy="468000"/>
          </a:xfrm>
          <a:prstGeom prst="rect">
            <a:avLst/>
          </a:prstGeom>
        </p:spPr>
      </p:pic>
      <p:pic>
        <p:nvPicPr>
          <p:cNvPr id="14" name="Graphic 13" descr="Badge 7 with solid fill">
            <a:extLst>
              <a:ext uri="{FF2B5EF4-FFF2-40B4-BE49-F238E27FC236}">
                <a16:creationId xmlns:a16="http://schemas.microsoft.com/office/drawing/2014/main" id="{7412FF20-691E-38CC-D8B3-456AF73DB554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163624" y="1884307"/>
            <a:ext cx="468000" cy="468000"/>
          </a:xfrm>
          <a:prstGeom prst="rect">
            <a:avLst/>
          </a:prstGeom>
        </p:spPr>
      </p:pic>
      <p:pic>
        <p:nvPicPr>
          <p:cNvPr id="15" name="Graphic 14" descr="Badge 8 with solid fill">
            <a:extLst>
              <a:ext uri="{FF2B5EF4-FFF2-40B4-BE49-F238E27FC236}">
                <a16:creationId xmlns:a16="http://schemas.microsoft.com/office/drawing/2014/main" id="{F71DD924-767F-6F93-1AF3-D96571DEC0CD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4606000" y="1883485"/>
            <a:ext cx="468000" cy="468000"/>
          </a:xfrm>
          <a:prstGeom prst="rect">
            <a:avLst/>
          </a:prstGeom>
        </p:spPr>
      </p:pic>
      <p:pic>
        <p:nvPicPr>
          <p:cNvPr id="16" name="Graphic 15" descr="Badge 9 with solid fill">
            <a:extLst>
              <a:ext uri="{FF2B5EF4-FFF2-40B4-BE49-F238E27FC236}">
                <a16:creationId xmlns:a16="http://schemas.microsoft.com/office/drawing/2014/main" id="{05746AA2-07AD-BB3D-8AC7-7E01AE9FFD64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5064706" y="1880076"/>
            <a:ext cx="468000" cy="468000"/>
          </a:xfrm>
          <a:prstGeom prst="rect">
            <a:avLst/>
          </a:prstGeom>
        </p:spPr>
      </p:pic>
      <p:pic>
        <p:nvPicPr>
          <p:cNvPr id="28" name="Graphic 27" descr="Badge 1 outline">
            <a:extLst>
              <a:ext uri="{FF2B5EF4-FFF2-40B4-BE49-F238E27FC236}">
                <a16:creationId xmlns:a16="http://schemas.microsoft.com/office/drawing/2014/main" id="{377A0617-1C4D-93A7-0816-74355CD27482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1100935" y="2382047"/>
            <a:ext cx="914400" cy="914400"/>
          </a:xfrm>
          <a:prstGeom prst="rect">
            <a:avLst/>
          </a:prstGeom>
        </p:spPr>
      </p:pic>
      <p:pic>
        <p:nvPicPr>
          <p:cNvPr id="32" name="Graphic 31" descr="Badge outline">
            <a:extLst>
              <a:ext uri="{FF2B5EF4-FFF2-40B4-BE49-F238E27FC236}">
                <a16:creationId xmlns:a16="http://schemas.microsoft.com/office/drawing/2014/main" id="{328E83A1-A5CF-14CE-994B-9FC912A453D5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1917798" y="2368814"/>
            <a:ext cx="914400" cy="914400"/>
          </a:xfrm>
          <a:prstGeom prst="rect">
            <a:avLst/>
          </a:prstGeom>
        </p:spPr>
      </p:pic>
      <p:pic>
        <p:nvPicPr>
          <p:cNvPr id="34" name="Graphic 33" descr="Badge 3 outline">
            <a:extLst>
              <a:ext uri="{FF2B5EF4-FFF2-40B4-BE49-F238E27FC236}">
                <a16:creationId xmlns:a16="http://schemas.microsoft.com/office/drawing/2014/main" id="{B8DB6A5A-BA59-B575-8EAE-1F62375C4821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2822942" y="2360054"/>
            <a:ext cx="914400" cy="914400"/>
          </a:xfrm>
          <a:prstGeom prst="rect">
            <a:avLst/>
          </a:prstGeom>
        </p:spPr>
      </p:pic>
      <p:pic>
        <p:nvPicPr>
          <p:cNvPr id="36" name="Graphic 35" descr="Badge 4 outline">
            <a:extLst>
              <a:ext uri="{FF2B5EF4-FFF2-40B4-BE49-F238E27FC236}">
                <a16:creationId xmlns:a16="http://schemas.microsoft.com/office/drawing/2014/main" id="{7D7894F2-405D-D537-E8CD-FFC2FD562CEA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3653533" y="2382047"/>
            <a:ext cx="914400" cy="914400"/>
          </a:xfrm>
          <a:prstGeom prst="rect">
            <a:avLst/>
          </a:prstGeom>
        </p:spPr>
      </p:pic>
      <p:pic>
        <p:nvPicPr>
          <p:cNvPr id="38" name="Graphic 37" descr="Badge 5 outline">
            <a:extLst>
              <a:ext uri="{FF2B5EF4-FFF2-40B4-BE49-F238E27FC236}">
                <a16:creationId xmlns:a16="http://schemas.microsoft.com/office/drawing/2014/main" id="{CCB95B5E-BCD4-CD6A-8DA0-49EF454DFC6B}"/>
              </a:ext>
            </a:extLst>
          </p:cNvPr>
          <p:cNvPicPr>
            <a:picLocks noChangeAspect="1"/>
          </p:cNvPicPr>
          <p:nvPr userDrawn="1"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4470396" y="2382047"/>
            <a:ext cx="914400" cy="914400"/>
          </a:xfrm>
          <a:prstGeom prst="rect">
            <a:avLst/>
          </a:prstGeom>
        </p:spPr>
      </p:pic>
      <p:pic>
        <p:nvPicPr>
          <p:cNvPr id="40" name="Graphic 39" descr="Badge 6 outline">
            <a:extLst>
              <a:ext uri="{FF2B5EF4-FFF2-40B4-BE49-F238E27FC236}">
                <a16:creationId xmlns:a16="http://schemas.microsoft.com/office/drawing/2014/main" id="{B2E42FE5-E882-BB0B-DF27-634BED68E17D}"/>
              </a:ext>
            </a:extLst>
          </p:cNvPr>
          <p:cNvPicPr>
            <a:picLocks noChangeAspect="1"/>
          </p:cNvPicPr>
          <p:nvPr userDrawn="1"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5287259" y="2360054"/>
            <a:ext cx="914400" cy="914400"/>
          </a:xfrm>
          <a:prstGeom prst="rect">
            <a:avLst/>
          </a:prstGeom>
        </p:spPr>
      </p:pic>
      <p:pic>
        <p:nvPicPr>
          <p:cNvPr id="42" name="Graphic 41" descr="Badge 7 outline">
            <a:extLst>
              <a:ext uri="{FF2B5EF4-FFF2-40B4-BE49-F238E27FC236}">
                <a16:creationId xmlns:a16="http://schemas.microsoft.com/office/drawing/2014/main" id="{4F474E09-0F6B-A545-A2FB-528D8342017C}"/>
              </a:ext>
            </a:extLst>
          </p:cNvPr>
          <p:cNvPicPr>
            <a:picLocks noChangeAspect="1"/>
          </p:cNvPicPr>
          <p:nvPr userDrawn="1"/>
        </p:nvPicPr>
        <p:blipFill>
          <a:blip r:embed="rId34"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6104122" y="2382047"/>
            <a:ext cx="914400" cy="914400"/>
          </a:xfrm>
          <a:prstGeom prst="rect">
            <a:avLst/>
          </a:prstGeom>
        </p:spPr>
      </p:pic>
      <p:pic>
        <p:nvPicPr>
          <p:cNvPr id="44" name="Graphic 43" descr="Badge 8 outline">
            <a:extLst>
              <a:ext uri="{FF2B5EF4-FFF2-40B4-BE49-F238E27FC236}">
                <a16:creationId xmlns:a16="http://schemas.microsoft.com/office/drawing/2014/main" id="{E3982124-D3D3-AC60-CDFE-68CC967AC2ED}"/>
              </a:ext>
            </a:extLst>
          </p:cNvPr>
          <p:cNvPicPr>
            <a:picLocks noChangeAspect="1"/>
          </p:cNvPicPr>
          <p:nvPr userDrawn="1"/>
        </p:nvPicPr>
        <p:blipFill>
          <a:blip r:embed="rId36">
            <a:extLs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6880662" y="2368814"/>
            <a:ext cx="914400" cy="914400"/>
          </a:xfrm>
          <a:prstGeom prst="rect">
            <a:avLst/>
          </a:prstGeom>
        </p:spPr>
      </p:pic>
      <p:pic>
        <p:nvPicPr>
          <p:cNvPr id="46" name="Graphic 45" descr="Badge 9 outline">
            <a:extLst>
              <a:ext uri="{FF2B5EF4-FFF2-40B4-BE49-F238E27FC236}">
                <a16:creationId xmlns:a16="http://schemas.microsoft.com/office/drawing/2014/main" id="{D98F73D0-5CF6-543B-2C7E-39B53C836163}"/>
              </a:ext>
            </a:extLst>
          </p:cNvPr>
          <p:cNvPicPr>
            <a:picLocks noChangeAspect="1"/>
          </p:cNvPicPr>
          <p:nvPr userDrawn="1"/>
        </p:nvPicPr>
        <p:blipFill>
          <a:blip r:embed="rId38">
            <a:extLs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7686300" y="2368814"/>
            <a:ext cx="914400" cy="914400"/>
          </a:xfrm>
          <a:prstGeom prst="rect">
            <a:avLst/>
          </a:prstGeom>
        </p:spPr>
      </p:pic>
      <p:pic>
        <p:nvPicPr>
          <p:cNvPr id="48" name="Graphic 47" descr="Badge 10 outline">
            <a:extLst>
              <a:ext uri="{FF2B5EF4-FFF2-40B4-BE49-F238E27FC236}">
                <a16:creationId xmlns:a16="http://schemas.microsoft.com/office/drawing/2014/main" id="{9596ECA7-08AD-60AD-126A-2D32F85555E2}"/>
              </a:ext>
            </a:extLst>
          </p:cNvPr>
          <p:cNvPicPr>
            <a:picLocks noChangeAspect="1"/>
          </p:cNvPicPr>
          <p:nvPr userDrawn="1"/>
        </p:nvPicPr>
        <p:blipFill>
          <a:blip r:embed="rId40">
            <a:extLs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8474065" y="236308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8459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3FB93-0A54-F0A3-44FD-9D6D98D416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10283" y="606093"/>
            <a:ext cx="9876849" cy="911576"/>
          </a:xfrm>
        </p:spPr>
        <p:txBody>
          <a:bodyPr>
            <a:noAutofit/>
          </a:bodyPr>
          <a:lstStyle>
            <a:lvl1pPr algn="ctr">
              <a:defRPr sz="7200" b="1">
                <a:latin typeface="+mn-lt"/>
              </a:defRPr>
            </a:lvl1pPr>
          </a:lstStyle>
          <a:p>
            <a:r>
              <a:rPr lang="en-GB" dirty="0"/>
              <a:t>Add Outline 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FD10C5-6787-77AE-977F-D7E7083D0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 October 2024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E36E4D-BDDF-D97C-2EC6-0E974709B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Comparisons and Associations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D1CEC6-7F83-2BE7-95A9-5DF472D24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A51BB-2FC0-4DB8-B50E-F52D50E733B6}" type="slidenum">
              <a:rPr lang="en-GB" smtClean="0"/>
              <a:pPr/>
              <a:t>‹#›</a:t>
            </a:fld>
            <a:endParaRPr lang="en-GB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549E6D0-17C2-32B5-650D-F84097C07BFD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8952401"/>
              </p:ext>
            </p:extLst>
          </p:nvPr>
        </p:nvGraphicFramePr>
        <p:xfrm>
          <a:off x="1335634" y="1993748"/>
          <a:ext cx="9626149" cy="25719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547184884"/>
                    </a:ext>
                  </a:extLst>
                </a:gridCol>
                <a:gridCol w="9086149">
                  <a:extLst>
                    <a:ext uri="{9D8B030D-6E8A-4147-A177-3AD203B41FA5}">
                      <a16:colId xmlns:a16="http://schemas.microsoft.com/office/drawing/2014/main" val="4258649048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>
                        <a:extLst>
                          <a:ext uri="{96DAC541-7B7A-43D3-8B79-37D633B846F1}">
                            <asvg:svgBlip xmlns:asvg="http://schemas.microsoft.com/office/drawing/2016/SVG/main" r:embed="rId3"/>
                          </a:ext>
                        </a:extLst>
                      </a:blip>
                      <a:stretch>
                        <a:fillRect/>
                      </a:stretch>
                    </a:blip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GB" sz="2200" dirty="0"/>
                        <a:t>one</a:t>
                      </a:r>
                    </a:p>
                  </a:txBody>
                  <a:tcPr marL="108000" marR="36000" marT="72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8083708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3582230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4">
                        <a:extLst>
                          <a:ext uri="{96DAC541-7B7A-43D3-8B79-37D633B846F1}">
                            <asvg:svgBlip xmlns:asvg="http://schemas.microsoft.com/office/drawing/2016/SVG/main" r:embed="rId5"/>
                          </a:ext>
                        </a:extLst>
                      </a:blip>
                      <a:stretch>
                        <a:fillRect/>
                      </a:stretch>
                    </a:blip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GB" sz="2200" dirty="0"/>
                        <a:t>two</a:t>
                      </a:r>
                    </a:p>
                  </a:txBody>
                  <a:tcPr marL="108000" marR="36000" marT="72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9763730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8440128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6">
                        <a:extLst>
                          <a:ext uri="{96DAC541-7B7A-43D3-8B79-37D633B846F1}">
                            <asvg:svgBlip xmlns:asvg="http://schemas.microsoft.com/office/drawing/2016/SVG/main" r:embed="rId7"/>
                          </a:ext>
                        </a:extLst>
                      </a:blip>
                      <a:stretch>
                        <a:fillRect/>
                      </a:stretch>
                    </a:blip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GB" sz="2200" dirty="0"/>
                        <a:t>three</a:t>
                      </a:r>
                    </a:p>
                  </a:txBody>
                  <a:tcPr marL="108000" marR="36000" marT="72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8106067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7221841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>
                        <a:extLst>
                          <a:ext uri="{96DAC541-7B7A-43D3-8B79-37D633B846F1}">
                            <asvg:svgBlip xmlns:asvg="http://schemas.microsoft.com/office/drawing/2016/SVG/main" r:embed="rId9"/>
                          </a:ext>
                        </a:extLst>
                      </a:blip>
                      <a:stretch>
                        <a:fillRect/>
                      </a:stretch>
                    </a:blip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GB" sz="2200" dirty="0"/>
                        <a:t>four</a:t>
                      </a:r>
                    </a:p>
                  </a:txBody>
                  <a:tcPr marL="108000" marR="36000" marT="72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1621608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60664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04940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3FB93-0A54-F0A3-44FD-9D6D98D416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8399" y="689938"/>
            <a:ext cx="10115202" cy="911576"/>
          </a:xfrm>
        </p:spPr>
        <p:txBody>
          <a:bodyPr>
            <a:noAutofit/>
          </a:bodyPr>
          <a:lstStyle>
            <a:lvl1pPr algn="ctr">
              <a:defRPr sz="7200" b="1">
                <a:latin typeface="+mn-lt"/>
              </a:defRPr>
            </a:lvl1pPr>
          </a:lstStyle>
          <a:p>
            <a:r>
              <a:rPr lang="en-GB" dirty="0"/>
              <a:t>Add Outline 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FD10C5-6787-77AE-977F-D7E7083D0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 October 2024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E36E4D-BDDF-D97C-2EC6-0E974709B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Comparisons and Associations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D1CEC6-7F83-2BE7-95A9-5DF472D24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A51BB-2FC0-4DB8-B50E-F52D50E733B6}" type="slidenum">
              <a:rPr lang="en-GB" smtClean="0"/>
              <a:pPr/>
              <a:t>‹#›</a:t>
            </a:fld>
            <a:endParaRPr lang="en-GB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549E6D0-17C2-32B5-650D-F84097C07BFD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996315249"/>
              </p:ext>
            </p:extLst>
          </p:nvPr>
        </p:nvGraphicFramePr>
        <p:xfrm>
          <a:off x="726954" y="1971714"/>
          <a:ext cx="10440000" cy="3284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547184884"/>
                    </a:ext>
                  </a:extLst>
                </a:gridCol>
                <a:gridCol w="4680000">
                  <a:extLst>
                    <a:ext uri="{9D8B030D-6E8A-4147-A177-3AD203B41FA5}">
                      <a16:colId xmlns:a16="http://schemas.microsoft.com/office/drawing/2014/main" val="4258649048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861192458"/>
                    </a:ext>
                  </a:extLst>
                </a:gridCol>
                <a:gridCol w="4680000">
                  <a:extLst>
                    <a:ext uri="{9D8B030D-6E8A-4147-A177-3AD203B41FA5}">
                      <a16:colId xmlns:a16="http://schemas.microsoft.com/office/drawing/2014/main" val="1996446775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>
                        <a:extLst>
                          <a:ext uri="{96DAC541-7B7A-43D3-8B79-37D633B846F1}">
                            <asvg:svgBlip xmlns:asvg="http://schemas.microsoft.com/office/drawing/2016/SVG/main" r:embed="rId3"/>
                          </a:ext>
                        </a:extLst>
                      </a:blip>
                      <a:stretch>
                        <a:fillRect/>
                      </a:stretch>
                    </a:blip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dirty="0"/>
                        <a:t>Edit in Master slide view</a:t>
                      </a:r>
                    </a:p>
                  </a:txBody>
                  <a:tcPr marL="108000" marR="72000" marT="72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0">
                      <a:blip r:embed="rId4">
                        <a:extLst>
                          <a:ext uri="{96DAC541-7B7A-43D3-8B79-37D633B846F1}">
                            <asvg:svgBlip xmlns:asvg="http://schemas.microsoft.com/office/drawing/2016/SVG/main" r:embed="rId5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 rowSpan="2">
                  <a:txBody>
                    <a:bodyPr/>
                    <a:lstStyle/>
                    <a:p>
                      <a:endParaRPr lang="en-GB" sz="2200" dirty="0"/>
                    </a:p>
                  </a:txBody>
                  <a:tcPr marL="108000" marR="36000" marT="72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8083708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3582230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6">
                        <a:extLst>
                          <a:ext uri="{96DAC541-7B7A-43D3-8B79-37D633B846F1}">
                            <asvg:svgBlip xmlns:asvg="http://schemas.microsoft.com/office/drawing/2016/SVG/main" r:embed="rId7"/>
                          </a:ext>
                        </a:extLst>
                      </a:blip>
                      <a:stretch>
                        <a:fillRect/>
                      </a:stretch>
                    </a:blipFill>
                  </a:tcPr>
                </a:tc>
                <a:tc rowSpan="2">
                  <a:txBody>
                    <a:bodyPr/>
                    <a:lstStyle/>
                    <a:p>
                      <a:endParaRPr lang="en-GB" sz="2200" dirty="0"/>
                    </a:p>
                  </a:txBody>
                  <a:tcPr marL="108000" marR="72000" marT="72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>
                        <a:extLst>
                          <a:ext uri="{96DAC541-7B7A-43D3-8B79-37D633B846F1}">
                            <asvg:svgBlip xmlns:asvg="http://schemas.microsoft.com/office/drawing/2016/SVG/main" r:embed="rId9"/>
                          </a:ext>
                        </a:extLst>
                      </a:blip>
                      <a:stretch>
                        <a:fillRect/>
                      </a:stretch>
                    </a:blipFill>
                  </a:tcPr>
                </a:tc>
                <a:tc rowSpan="2">
                  <a:txBody>
                    <a:bodyPr/>
                    <a:lstStyle/>
                    <a:p>
                      <a:endParaRPr lang="en-GB" sz="2200" dirty="0"/>
                    </a:p>
                  </a:txBody>
                  <a:tcPr marL="108000" marR="36000" marT="72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9763730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8440128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10">
                        <a:extLst>
                          <a:ext uri="{96DAC541-7B7A-43D3-8B79-37D633B846F1}">
                            <asvg:svgBlip xmlns:asvg="http://schemas.microsoft.com/office/drawing/2016/SVG/main" r:embed="rId11"/>
                          </a:ext>
                        </a:extLst>
                      </a:blip>
                      <a:stretch>
                        <a:fillRect/>
                      </a:stretch>
                    </a:blipFill>
                  </a:tcPr>
                </a:tc>
                <a:tc rowSpan="2">
                  <a:txBody>
                    <a:bodyPr/>
                    <a:lstStyle/>
                    <a:p>
                      <a:endParaRPr lang="en-GB" sz="2200" dirty="0"/>
                    </a:p>
                  </a:txBody>
                  <a:tcPr marL="108000" marR="72000" marT="72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12">
                        <a:extLst>
                          <a:ext uri="{96DAC541-7B7A-43D3-8B79-37D633B846F1}">
                            <asvg:svgBlip xmlns:asvg="http://schemas.microsoft.com/office/drawing/2016/SVG/main" r:embed="rId13"/>
                          </a:ext>
                        </a:extLst>
                      </a:blip>
                      <a:stretch>
                        <a:fillRect/>
                      </a:stretch>
                    </a:blipFill>
                  </a:tcPr>
                </a:tc>
                <a:tc rowSpan="2">
                  <a:txBody>
                    <a:bodyPr/>
                    <a:lstStyle/>
                    <a:p>
                      <a:endParaRPr lang="en-GB" sz="2200" dirty="0"/>
                    </a:p>
                  </a:txBody>
                  <a:tcPr marL="108000" marR="36000" marT="72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8106067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7221841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14">
                        <a:extLst>
                          <a:ext uri="{96DAC541-7B7A-43D3-8B79-37D633B846F1}">
                            <asvg:svgBlip xmlns:asvg="http://schemas.microsoft.com/office/drawing/2016/SVG/main" r:embed="rId15"/>
                          </a:ext>
                        </a:extLst>
                      </a:blip>
                      <a:stretch>
                        <a:fillRect/>
                      </a:stretch>
                    </a:blipFill>
                  </a:tcPr>
                </a:tc>
                <a:tc rowSpan="2">
                  <a:txBody>
                    <a:bodyPr/>
                    <a:lstStyle/>
                    <a:p>
                      <a:endParaRPr lang="en-GB" sz="2200" dirty="0"/>
                    </a:p>
                  </a:txBody>
                  <a:tcPr marL="108000" marR="72000" marT="72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16">
                        <a:extLst>
                          <a:ext uri="{96DAC541-7B7A-43D3-8B79-37D633B846F1}">
                            <asvg:svgBlip xmlns:asvg="http://schemas.microsoft.com/office/drawing/2016/SVG/main" r:embed="rId17"/>
                          </a:ext>
                        </a:extLst>
                      </a:blip>
                      <a:stretch>
                        <a:fillRect/>
                      </a:stretch>
                    </a:blipFill>
                  </a:tcPr>
                </a:tc>
                <a:tc rowSpan="2">
                  <a:txBody>
                    <a:bodyPr/>
                    <a:lstStyle/>
                    <a:p>
                      <a:endParaRPr lang="en-GB" sz="2200" dirty="0"/>
                    </a:p>
                  </a:txBody>
                  <a:tcPr marL="108000" marR="36000" marT="72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1621608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6066417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18">
                        <a:extLst>
                          <a:ext uri="{96DAC541-7B7A-43D3-8B79-37D633B846F1}">
                            <asvg:svgBlip xmlns:asvg="http://schemas.microsoft.com/office/drawing/2016/SVG/main" r:embed="rId19"/>
                          </a:ext>
                        </a:extLst>
                      </a:blip>
                      <a:stretch>
                        <a:fillRect/>
                      </a:stretch>
                    </a:blipFill>
                  </a:tcPr>
                </a:tc>
                <a:tc rowSpan="2">
                  <a:txBody>
                    <a:bodyPr/>
                    <a:lstStyle/>
                    <a:p>
                      <a:endParaRPr lang="en-GB" sz="2200" dirty="0"/>
                    </a:p>
                  </a:txBody>
                  <a:tcPr marL="108000" marR="72000" marT="72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0">
                        <a:extLst>
                          <a:ext uri="{96DAC541-7B7A-43D3-8B79-37D633B846F1}">
                            <asvg:svgBlip xmlns:asvg="http://schemas.microsoft.com/office/drawing/2016/SVG/main" r:embed="rId21"/>
                          </a:ext>
                        </a:extLst>
                      </a:blip>
                      <a:stretch>
                        <a:fillRect/>
                      </a:stretch>
                    </a:blipFill>
                  </a:tcPr>
                </a:tc>
                <a:tc rowSpan="2">
                  <a:txBody>
                    <a:bodyPr/>
                    <a:lstStyle/>
                    <a:p>
                      <a:endParaRPr lang="en-GB" sz="2200" dirty="0"/>
                    </a:p>
                  </a:txBody>
                  <a:tcPr marL="108000" marR="36000" marT="72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9105705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56736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48952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 October 2024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Comparisons and Associations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A51BB-2FC0-4DB8-B50E-F52D50E733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44790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 October 2024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Comparisons and Associations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A51BB-2FC0-4DB8-B50E-F52D50E733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02672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2" descr="Partners; Sustaining Creative Economies ...">
            <a:extLst>
              <a:ext uri="{FF2B5EF4-FFF2-40B4-BE49-F238E27FC236}">
                <a16:creationId xmlns:a16="http://schemas.microsoft.com/office/drawing/2014/main" id="{C213A523-D735-8490-152A-23415FF2543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8991" y="5440123"/>
            <a:ext cx="1342114" cy="751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39AE9B-1271-7638-B347-A5F464D2B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 October 2024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A3BAF4-52A6-7AC7-8C6F-183586D9D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Comparisons and Associations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93AA3C-DFA6-2BE6-3BD0-0D6E60101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A51BB-2FC0-4DB8-B50E-F52D50E733B6}" type="slidenum">
              <a:rPr lang="en-GB" smtClean="0"/>
              <a:t>‹#›</a:t>
            </a:fld>
            <a:endParaRPr lang="en-GB"/>
          </a:p>
        </p:txBody>
      </p:sp>
      <p:pic>
        <p:nvPicPr>
          <p:cNvPr id="6" name="Picture 10">
            <a:extLst>
              <a:ext uri="{FF2B5EF4-FFF2-40B4-BE49-F238E27FC236}">
                <a16:creationId xmlns:a16="http://schemas.microsoft.com/office/drawing/2014/main" id="{2A7E09F9-D2AF-737B-7EF3-D1714380AC3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alphaModFix amt="3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944" b="94860" l="9780" r="89976">
                        <a14:foregroundMark x1="25672" y1="20093" x2="32152" y2="70327"/>
                        <a14:foregroundMark x1="32152" y1="70327" x2="79829" y2="87383"/>
                        <a14:foregroundMark x1="79829" y1="87383" x2="79095" y2="36682"/>
                        <a14:foregroundMark x1="79095" y1="36682" x2="64914" y2="14720"/>
                        <a14:foregroundMark x1="64914" y1="14720" x2="48533" y2="7944"/>
                        <a14:foregroundMark x1="48533" y1="7944" x2="30196" y2="13084"/>
                        <a14:foregroundMark x1="30196" y1="13084" x2="25306" y2="20561"/>
                        <a14:foregroundMark x1="21760" y1="39486" x2="25061" y2="78505"/>
                        <a14:foregroundMark x1="25061" y1="78505" x2="64670" y2="92056"/>
                        <a14:foregroundMark x1="64670" y1="92056" x2="78851" y2="91822"/>
                        <a14:foregroundMark x1="82641" y1="15187" x2="86675" y2="62850"/>
                        <a14:foregroundMark x1="86675" y1="62850" x2="80196" y2="94626"/>
                        <a14:foregroundMark x1="80196" y1="94626" x2="78117" y2="948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245" t="2011" r="13041"/>
          <a:stretch/>
        </p:blipFill>
        <p:spPr bwMode="auto">
          <a:xfrm>
            <a:off x="3480620" y="-23164"/>
            <a:ext cx="8635320" cy="635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Graphic 9" descr="Advertising outline">
            <a:extLst>
              <a:ext uri="{FF2B5EF4-FFF2-40B4-BE49-F238E27FC236}">
                <a16:creationId xmlns:a16="http://schemas.microsoft.com/office/drawing/2014/main" id="{1EDC15B8-2173-9DC7-DB3B-645E07D8406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071" y="208195"/>
            <a:ext cx="7304134" cy="6756079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CD1C29E7-0246-1CD7-8A1F-30707B7E1852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394192" y="4729773"/>
            <a:ext cx="2851533" cy="93872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B8C7C2A-22F2-9C49-D70E-5C8A22C35019}"/>
              </a:ext>
            </a:extLst>
          </p:cNvPr>
          <p:cNvSpPr txBox="1"/>
          <p:nvPr userDrawn="1"/>
        </p:nvSpPr>
        <p:spPr>
          <a:xfrm>
            <a:off x="2189351" y="4909434"/>
            <a:ext cx="25825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>
              <a:spcBef>
                <a:spcPts val="0"/>
              </a:spcBef>
            </a:pPr>
            <a:r>
              <a:rPr lang="en-GB" sz="1600" b="0" dirty="0">
                <a:latin typeface="Arial Nova Cond Light" panose="020B0306020202020204" pitchFamily="34" charset="0"/>
                <a:cs typeface="Courier New" panose="02070309020205020404" pitchFamily="49" charset="0"/>
                <a:hlinkClick r:id="rId9"/>
              </a:rPr>
              <a:t>chris.moreh@ncl.ac.uk</a:t>
            </a:r>
            <a:endParaRPr lang="en-GB" sz="1600" b="0" dirty="0">
              <a:latin typeface="Arial Nova Cond Light" panose="020B0306020202020204" pitchFamily="34" charset="0"/>
              <a:cs typeface="Courier New" panose="02070309020205020404" pitchFamily="49" charset="0"/>
              <a:hlinkClick r:id="rId10"/>
            </a:endParaRPr>
          </a:p>
          <a:p>
            <a:pPr marL="180000">
              <a:spcBef>
                <a:spcPts val="0"/>
              </a:spcBef>
            </a:pPr>
            <a:r>
              <a:rPr lang="en-GB" sz="1600" b="0" dirty="0">
                <a:latin typeface="Arial Nova Cond Light" panose="020B0306020202020204" pitchFamily="34" charset="0"/>
                <a:cs typeface="Courier New" panose="02070309020205020404" pitchFamily="49" charset="0"/>
                <a:hlinkClick r:id="rId10"/>
              </a:rPr>
              <a:t>chrismoreh.com</a:t>
            </a:r>
            <a:endParaRPr lang="en-GB" sz="1600" b="0" dirty="0">
              <a:latin typeface="Arial Nova Cond Light" panose="020B0306020202020204" pitchFamily="34" charset="0"/>
              <a:cs typeface="Courier New" panose="02070309020205020404" pitchFamily="49" charset="0"/>
            </a:endParaRPr>
          </a:p>
          <a:p>
            <a:pPr marL="180000">
              <a:spcBef>
                <a:spcPts val="0"/>
              </a:spcBef>
            </a:pPr>
            <a:r>
              <a:rPr lang="en-GB" sz="1600" b="0" dirty="0">
                <a:latin typeface="Arial Nova Cond Light" panose="020B0306020202020204" pitchFamily="34" charset="0"/>
                <a:cs typeface="Courier New" panose="02070309020205020404" pitchFamily="49" charset="0"/>
                <a:hlinkClick r:id="rId11"/>
              </a:rPr>
              <a:t>/CGMoreh</a:t>
            </a:r>
            <a:endParaRPr lang="en-GB" sz="1600" b="0" dirty="0">
              <a:latin typeface="Arial Nova Cond Light" panose="020B0306020202020204" pitchFamily="34" charset="0"/>
              <a:cs typeface="Courier New" panose="02070309020205020404" pitchFamily="49" charset="0"/>
            </a:endParaRPr>
          </a:p>
          <a:p>
            <a:pPr marL="180000">
              <a:spcBef>
                <a:spcPts val="0"/>
              </a:spcBef>
            </a:pPr>
            <a:r>
              <a:rPr lang="en-GB" sz="1600" b="0" dirty="0">
                <a:latin typeface="Arial Nova Cond Light" panose="020B0306020202020204" pitchFamily="34" charset="0"/>
                <a:cs typeface="Courier New" panose="02070309020205020404" pitchFamily="49" charset="0"/>
                <a:hlinkClick r:id="rId12"/>
              </a:rPr>
              <a:t>@CGMoreh</a:t>
            </a:r>
            <a:endParaRPr lang="en-GB" sz="1600" b="0" dirty="0">
              <a:latin typeface="Arial Nova Cond Light" panose="020B0306020202020204" pitchFamily="34" charset="0"/>
              <a:cs typeface="Courier New" panose="02070309020205020404" pitchFamily="49" charset="0"/>
            </a:endParaRPr>
          </a:p>
          <a:p>
            <a:pPr marL="180000">
              <a:spcBef>
                <a:spcPts val="0"/>
              </a:spcBef>
            </a:pPr>
            <a:r>
              <a:rPr lang="en-GB" sz="1600" b="0" dirty="0">
                <a:latin typeface="Arial Nova Cond Light" panose="020B0306020202020204" pitchFamily="34" charset="0"/>
                <a:cs typeface="Courier New" panose="02070309020205020404" pitchFamily="49" charset="0"/>
                <a:hlinkClick r:id="rId13"/>
              </a:rPr>
              <a:t>Chris Moreh</a:t>
            </a:r>
            <a:endParaRPr lang="en-GB" sz="1600" b="0" dirty="0">
              <a:latin typeface="Arial Nova Cond Light" panose="020B0306020202020204" pitchFamily="34" charset="0"/>
              <a:cs typeface="Courier New" panose="02070309020205020404" pitchFamily="49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D7CACF7-D679-73AB-9142-786DA076C3A7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 flipH="1">
            <a:off x="2205260" y="5245571"/>
            <a:ext cx="174474" cy="180000"/>
          </a:xfrm>
          <a:prstGeom prst="rect">
            <a:avLst/>
          </a:prstGeom>
        </p:spPr>
      </p:pic>
      <p:pic>
        <p:nvPicPr>
          <p:cNvPr id="18" name="Picture 4">
            <a:extLst>
              <a:ext uri="{FF2B5EF4-FFF2-40B4-BE49-F238E27FC236}">
                <a16:creationId xmlns:a16="http://schemas.microsoft.com/office/drawing/2014/main" id="{F5D755EC-05C2-0884-2C2F-74A7297B707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731" y="5712062"/>
            <a:ext cx="238421" cy="238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>
            <a:extLst>
              <a:ext uri="{FF2B5EF4-FFF2-40B4-BE49-F238E27FC236}">
                <a16:creationId xmlns:a16="http://schemas.microsoft.com/office/drawing/2014/main" id="{40A42823-F60C-D577-74D9-FE8C3E3A623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734" y="5980746"/>
            <a:ext cx="19125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6">
            <a:extLst>
              <a:ext uri="{FF2B5EF4-FFF2-40B4-BE49-F238E27FC236}">
                <a16:creationId xmlns:a16="http://schemas.microsoft.com/office/drawing/2014/main" id="{ECDBB212-ABA5-CE0D-7F0C-C37D656E0D6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249" y="5458509"/>
            <a:ext cx="238421" cy="238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Email Icon Clip Art , Royalty PNG Transparent Background, Free Download  #130 - FreeIconsPNG">
            <a:extLst>
              <a:ext uri="{FF2B5EF4-FFF2-40B4-BE49-F238E27FC236}">
                <a16:creationId xmlns:a16="http://schemas.microsoft.com/office/drawing/2014/main" id="{9AD65224-3024-068D-2B15-9BC76597054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092" y="5003382"/>
            <a:ext cx="1764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63504B0-8CB3-256C-EF50-E93FEF75AC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9"/>
          <a:srcRect l="14262" t="5451" r="9231" b="22240"/>
          <a:stretch/>
        </p:blipFill>
        <p:spPr>
          <a:xfrm>
            <a:off x="851647" y="1470212"/>
            <a:ext cx="5629836" cy="267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3247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2ECC6-7BD6-D9D0-DD8F-30FCF10DE4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References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857D05-3B38-1245-894D-24581A24F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 October 2024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C7BA36-6C3C-C811-3047-B251D5B25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Comparisons and Associations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89F523-D9FC-8E93-1712-1B6E3DE74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A51BB-2FC0-4DB8-B50E-F52D50E733B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9FD4878-448B-C559-6183-304914140DF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7238" y="1431925"/>
            <a:ext cx="10455275" cy="465772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463633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E3F75-4629-998C-D4E2-8B503E840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746" y="286604"/>
            <a:ext cx="9578516" cy="911576"/>
          </a:xfrm>
        </p:spPr>
        <p:txBody>
          <a:bodyPr/>
          <a:lstStyle>
            <a:lvl1pPr>
              <a:defRPr b="1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160149-4935-39AC-F9A6-3A67DF92E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 October 2024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AF1058-E5AB-75EB-3440-399DB9E1D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Comparisons and Associations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3AAE89-1CB8-B1D2-4FC2-01A5F9359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A51BB-2FC0-4DB8-B50E-F52D50E733B6}" type="slidenum">
              <a:rPr lang="en-GB" smtClean="0"/>
              <a:t>‹#›</a:t>
            </a:fld>
            <a:endParaRPr lang="en-GB"/>
          </a:p>
        </p:txBody>
      </p:sp>
      <p:pic>
        <p:nvPicPr>
          <p:cNvPr id="6" name="Picture 5" descr="A black background with text and colorful dots&#10;&#10;Description automatically generated">
            <a:extLst>
              <a:ext uri="{FF2B5EF4-FFF2-40B4-BE49-F238E27FC236}">
                <a16:creationId xmlns:a16="http://schemas.microsoft.com/office/drawing/2014/main" id="{064384DD-349E-96E1-9F2A-86B3CB91ED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5261" y="286604"/>
            <a:ext cx="1640837" cy="911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2772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745" y="286604"/>
            <a:ext cx="9448800" cy="911576"/>
          </a:xfrm>
        </p:spPr>
        <p:txBody>
          <a:bodyPr/>
          <a:lstStyle>
            <a:lvl1pPr marL="0">
              <a:defRPr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US"/>
              <a:t>8 October 2024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Comparisons and Associations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9FAA51BB-2FC0-4DB8-B50E-F52D50E733B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 descr="A black background with text and colorful dots&#10;&#10;Description automatically generated">
            <a:extLst>
              <a:ext uri="{FF2B5EF4-FFF2-40B4-BE49-F238E27FC236}">
                <a16:creationId xmlns:a16="http://schemas.microsoft.com/office/drawing/2014/main" id="{77856388-EE09-056A-2FE4-8DA8669CE6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5261" y="286604"/>
            <a:ext cx="1640837" cy="911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2513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 October 2024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Comparisons and Associations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A51BB-2FC0-4DB8-B50E-F52D50E733B6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96910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1"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8 October 2024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Comparisons and Associations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FAA51BB-2FC0-4DB8-B50E-F52D50E733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97533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blipFill dpi="0" rotWithShape="1">
          <a:blip r:embed="rId2">
            <a:lum/>
          </a:blip>
          <a:srcRect/>
          <a:stretch>
            <a:fillRect l="-1000" r="-1000" b="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539630" y="1128947"/>
            <a:ext cx="6468395" cy="311629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4452" y="1340856"/>
            <a:ext cx="6218753" cy="1475916"/>
          </a:xfrm>
        </p:spPr>
        <p:txBody>
          <a:bodyPr lIns="91440" tIns="0" rIns="91440" bIns="0" anchor="b">
            <a:noAutofit/>
          </a:bodyPr>
          <a:lstStyle>
            <a:lvl1pPr>
              <a:defRPr sz="5400" b="1"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64452" y="3094377"/>
            <a:ext cx="6218753" cy="972284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32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 October 2024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Comparisons and Associations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A51BB-2FC0-4DB8-B50E-F52D50E733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13173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>
            <a:lvl1pPr>
              <a:defRPr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 October 2024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Comparisons and Associations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A51BB-2FC0-4DB8-B50E-F52D50E733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03629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>
            <a:lvl1pPr>
              <a:defRPr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 October 2024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Comparisons and Associations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A51BB-2FC0-4DB8-B50E-F52D50E733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85576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 October 2024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Comparisons and Associations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A51BB-2FC0-4DB8-B50E-F52D50E733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01765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6746" y="286604"/>
            <a:ext cx="9578516" cy="9115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745" y="1477880"/>
            <a:ext cx="10398935" cy="468118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/>
              <a:t>8 October 2024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cap="all" baseline="0">
                <a:solidFill>
                  <a:srgbClr val="FFFFFF"/>
                </a:solidFill>
              </a:defRPr>
            </a:lvl1pPr>
          </a:lstStyle>
          <a:p>
            <a:r>
              <a:rPr lang="en-GB"/>
              <a:t>Comparisons and Associations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9FAA51BB-2FC0-4DB8-B50E-F52D50E733B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0243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68" r:id="rId5"/>
    <p:sldLayoutId id="2147483669" r:id="rId6"/>
    <p:sldLayoutId id="2147483664" r:id="rId7"/>
    <p:sldLayoutId id="2147483665" r:id="rId8"/>
    <p:sldLayoutId id="2147483666" r:id="rId9"/>
    <p:sldLayoutId id="2147483667" r:id="rId10"/>
    <p:sldLayoutId id="2147483674" r:id="rId11"/>
    <p:sldLayoutId id="2147483676" r:id="rId12"/>
    <p:sldLayoutId id="2147483675" r:id="rId13"/>
    <p:sldLayoutId id="2147483670" r:id="rId14"/>
    <p:sldLayoutId id="2147483671" r:id="rId15"/>
    <p:sldLayoutId id="2147483673" r:id="rId16"/>
    <p:sldLayoutId id="2147483677" r:id="rId17"/>
  </p:sldLayoutIdLst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b="1" kern="1200" spc="-50" baseline="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120000"/>
        <a:buFont typeface="Arial Narrow" panose="020B0606020202030204" pitchFamily="34" charset="0"/>
        <a:buChar char="●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110000"/>
        <a:buFont typeface="Courier New" panose="02070309020205020404" pitchFamily="49" charset="0"/>
        <a:buChar char="o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749808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None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63.png"/><Relationship Id="rId4" Type="http://schemas.openxmlformats.org/officeDocument/2006/relationships/image" Target="../media/image5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>
            <a:extLst>
              <a:ext uri="{FF2B5EF4-FFF2-40B4-BE49-F238E27FC236}">
                <a16:creationId xmlns:a16="http://schemas.microsoft.com/office/drawing/2014/main" id="{8280CFAB-64B1-8AAB-08BA-B417B972F9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5" t="2011" r="13041"/>
          <a:stretch/>
        </p:blipFill>
        <p:spPr bwMode="auto">
          <a:xfrm>
            <a:off x="9383756" y="5633884"/>
            <a:ext cx="841864" cy="619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06133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3">
            <a:extLst>
              <a:ext uri="{FF2B5EF4-FFF2-40B4-BE49-F238E27FC236}">
                <a16:creationId xmlns:a16="http://schemas.microsoft.com/office/drawing/2014/main" id="{56BC2B75-09B9-4092-B01C-D2106A55B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One categorical and one Scale variable:</a:t>
            </a:r>
            <a:br>
              <a:rPr lang="en-GB" dirty="0"/>
            </a:br>
            <a:br>
              <a:rPr lang="en-GB" dirty="0"/>
            </a:br>
            <a:r>
              <a:rPr lang="en-GB" b="1" dirty="0"/>
              <a:t>Error-bar graph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r>
              <a:rPr lang="en-GB" b="1" dirty="0"/>
              <a:t>Scatterplots</a:t>
            </a:r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BD80079-BE6D-A064-0234-5B999E2D651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740" y="1546421"/>
            <a:ext cx="5249818" cy="4615228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A03281-1AA3-7FD7-7A18-24BD14962098}"/>
              </a:ext>
            </a:extLst>
          </p:cNvPr>
          <p:cNvSpPr txBox="1">
            <a:spLocks/>
          </p:cNvSpPr>
          <p:nvPr/>
        </p:nvSpPr>
        <p:spPr>
          <a:xfrm>
            <a:off x="756745" y="1477880"/>
            <a:ext cx="4715587" cy="4681181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20000"/>
              <a:buFont typeface="Arial Narrow" panose="020B0606020202030204" pitchFamily="34" charset="0"/>
              <a:buChar char="●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10000"/>
              <a:buFont typeface="Courier New" panose="02070309020205020404" pitchFamily="49" charset="0"/>
              <a:buChar char="o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749808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i="1" dirty="0"/>
              <a:t>Scatter plots </a:t>
            </a:r>
            <a:r>
              <a:rPr lang="en-GB" dirty="0"/>
              <a:t>are most useful for capturing the relationship between two </a:t>
            </a:r>
            <a:r>
              <a:rPr lang="en-GB" i="1" dirty="0"/>
              <a:t>Scale-type</a:t>
            </a:r>
            <a:r>
              <a:rPr lang="en-GB" dirty="0"/>
              <a:t> variables</a:t>
            </a:r>
          </a:p>
          <a:p>
            <a:r>
              <a:rPr lang="en-GB" dirty="0"/>
              <a:t>They are a visual representation of the joint dispersion of two numeric variables</a:t>
            </a:r>
          </a:p>
          <a:p>
            <a:r>
              <a:rPr lang="en-GB" dirty="0"/>
              <a:t>They can give an indication of the “co-variance” or “correlation” between the two variables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4F2EBE-8186-F7D0-9769-3DFD75128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 October 2024</a:t>
            </a:r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827051-D053-0191-C421-4786BB71C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Comparisons and Associations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D22146-AB6A-221E-3360-0EDD6E318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A51BB-2FC0-4DB8-B50E-F52D50E733B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517555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BDA8C-53D8-441C-94AA-F12FFB289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Strength and direction of </a:t>
            </a:r>
            <a:r>
              <a:rPr lang="en-GB" i="1" dirty="0"/>
              <a:t>association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6DDDF5-4FF1-458C-AA99-F61F1D0D9105}"/>
              </a:ext>
            </a:extLst>
          </p:cNvPr>
          <p:cNvSpPr txBox="1"/>
          <p:nvPr/>
        </p:nvSpPr>
        <p:spPr>
          <a:xfrm>
            <a:off x="926499" y="1367124"/>
            <a:ext cx="686700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In contingency tables: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The greater the differences in the proportions  compared, the stronger the association between the two variables</a:t>
            </a:r>
          </a:p>
          <a:p>
            <a:endParaRPr lang="en-GB" sz="2000" dirty="0"/>
          </a:p>
          <a:p>
            <a:r>
              <a:rPr lang="en-GB" sz="2000" dirty="0"/>
              <a:t>Comparing means: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The greater the difference between the group averages, the stronger the association between the two variables</a:t>
            </a:r>
          </a:p>
          <a:p>
            <a:endParaRPr lang="en-GB" sz="2000" dirty="0"/>
          </a:p>
          <a:p>
            <a:r>
              <a:rPr lang="en-GB" sz="2000" dirty="0"/>
              <a:t>On scatterplots: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The more dispersed the data points are from an imaginary line approximating the overall average, the weaker the association between the two variables.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If the imaginary line is ascending, the association is positive in its direction (the two variables change in the same direction); if the line is descending, the association is negative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FD9FB3-1C8D-C3AA-404D-C3AD18FEE7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7298" y="1198180"/>
            <a:ext cx="1383670" cy="113553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C22D729-170C-797E-EDD4-6AE32DD99C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39488" y="2635399"/>
            <a:ext cx="1251480" cy="13236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B43B85F-2DCE-A4FA-1455-46D704AA6DEE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488" y="4440455"/>
            <a:ext cx="1251480" cy="1323636"/>
          </a:xfrm>
          <a:prstGeom prst="rect">
            <a:avLst/>
          </a:prstGeom>
          <a:noFill/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5E157B0-FF5A-5C31-B69A-934EA5BE6C9A}"/>
              </a:ext>
            </a:extLst>
          </p:cNvPr>
          <p:cNvCxnSpPr/>
          <p:nvPr/>
        </p:nvCxnSpPr>
        <p:spPr>
          <a:xfrm flipV="1">
            <a:off x="9439422" y="4937760"/>
            <a:ext cx="895840" cy="30948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rrow: Left-Right 8">
            <a:extLst>
              <a:ext uri="{FF2B5EF4-FFF2-40B4-BE49-F238E27FC236}">
                <a16:creationId xmlns:a16="http://schemas.microsoft.com/office/drawing/2014/main" id="{1A2AB173-E18A-FEE9-F16C-50A41C11E954}"/>
              </a:ext>
            </a:extLst>
          </p:cNvPr>
          <p:cNvSpPr/>
          <p:nvPr/>
        </p:nvSpPr>
        <p:spPr>
          <a:xfrm rot="2450483">
            <a:off x="9685572" y="1732196"/>
            <a:ext cx="691835" cy="343807"/>
          </a:xfrm>
          <a:prstGeom prst="left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0A2CBFFC-6DE6-13A8-7C05-D1A6AB9B1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 October 2024</a:t>
            </a:r>
            <a:endParaRPr lang="en-GB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F1AA4217-84FE-6C41-7E6F-A25607530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Comparisons and Associations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CE77A3C4-1016-76E3-9A65-D72A9789B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A51BB-2FC0-4DB8-B50E-F52D50E733B6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9669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2366A-82E4-558A-3C35-A03F17BB0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Dependent and independent variables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297866-F170-160C-3D33-59A999A75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 October 2024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30CD02-6D87-3EF1-8A97-111012D90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Comparisons and Associations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D26813-962E-8C9F-BC2F-E79CDE36A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A51BB-2FC0-4DB8-B50E-F52D50E733B6}" type="slidenum">
              <a:rPr lang="en-GB" smtClean="0"/>
              <a:t>12</a:t>
            </a:fld>
            <a:endParaRPr lang="en-GB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F10DEB46-1089-4DB0-9D46-DB261134DE74}"/>
              </a:ext>
            </a:extLst>
          </p:cNvPr>
          <p:cNvSpPr/>
          <p:nvPr/>
        </p:nvSpPr>
        <p:spPr>
          <a:xfrm>
            <a:off x="1144693" y="3047370"/>
            <a:ext cx="1930400" cy="1348508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GB" sz="1867" b="1" kern="0" dirty="0">
                <a:solidFill>
                  <a:schemeClr val="bg1"/>
                </a:solidFill>
                <a:latin typeface="Arial"/>
                <a:sym typeface="Arial"/>
              </a:rPr>
              <a:t>Dependent</a:t>
            </a: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06901C45-0960-4222-86DD-2EBC275AB02C}"/>
              </a:ext>
            </a:extLst>
          </p:cNvPr>
          <p:cNvSpPr/>
          <p:nvPr/>
        </p:nvSpPr>
        <p:spPr>
          <a:xfrm>
            <a:off x="3241428" y="1630869"/>
            <a:ext cx="2907142" cy="845888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GB" sz="1600" b="1" kern="0" dirty="0">
                <a:solidFill>
                  <a:schemeClr val="bg1"/>
                </a:solidFill>
                <a:latin typeface="Arial"/>
                <a:sym typeface="Arial"/>
              </a:rPr>
              <a:t>Independent</a:t>
            </a:r>
          </a:p>
        </p:txBody>
      </p:sp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8924BD7D-ABDD-4514-A568-8C9B4E14CB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713" y="2713838"/>
            <a:ext cx="1952721" cy="552443"/>
          </a:xfrm>
          <a:prstGeom prst="rect">
            <a:avLst/>
          </a:prstGeom>
        </p:spPr>
      </p:pic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id="{3C832D1F-E22D-40B6-9975-B59801C717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2421364" y="4186047"/>
            <a:ext cx="2192785" cy="510451"/>
          </a:xfrm>
          <a:prstGeom prst="rect">
            <a:avLst/>
          </a:prstGeom>
        </p:spPr>
      </p:pic>
      <p:graphicFrame>
        <p:nvGraphicFramePr>
          <p:cNvPr id="10" name="Table 7">
            <a:extLst>
              <a:ext uri="{FF2B5EF4-FFF2-40B4-BE49-F238E27FC236}">
                <a16:creationId xmlns:a16="http://schemas.microsoft.com/office/drawing/2014/main" id="{EE7B91DE-3674-48DA-9557-9EF69F259C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2417345"/>
              </p:ext>
            </p:extLst>
          </p:nvPr>
        </p:nvGraphicFramePr>
        <p:xfrm>
          <a:off x="3934840" y="3441535"/>
          <a:ext cx="1854594" cy="20961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8198">
                  <a:extLst>
                    <a:ext uri="{9D8B030D-6E8A-4147-A177-3AD203B41FA5}">
                      <a16:colId xmlns:a16="http://schemas.microsoft.com/office/drawing/2014/main" val="1131331659"/>
                    </a:ext>
                  </a:extLst>
                </a:gridCol>
                <a:gridCol w="618198">
                  <a:extLst>
                    <a:ext uri="{9D8B030D-6E8A-4147-A177-3AD203B41FA5}">
                      <a16:colId xmlns:a16="http://schemas.microsoft.com/office/drawing/2014/main" val="3968625002"/>
                    </a:ext>
                  </a:extLst>
                </a:gridCol>
                <a:gridCol w="618198">
                  <a:extLst>
                    <a:ext uri="{9D8B030D-6E8A-4147-A177-3AD203B41FA5}">
                      <a16:colId xmlns:a16="http://schemas.microsoft.com/office/drawing/2014/main" val="2876576349"/>
                    </a:ext>
                  </a:extLst>
                </a:gridCol>
              </a:tblGrid>
              <a:tr h="69871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0419719"/>
                  </a:ext>
                </a:extLst>
              </a:tr>
              <a:tr h="69871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3595654"/>
                  </a:ext>
                </a:extLst>
              </a:tr>
              <a:tr h="6987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6760327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A79F868A-630C-4299-8043-194F7E28FF37}"/>
              </a:ext>
            </a:extLst>
          </p:cNvPr>
          <p:cNvSpPr txBox="1"/>
          <p:nvPr/>
        </p:nvSpPr>
        <p:spPr>
          <a:xfrm>
            <a:off x="1144693" y="4072712"/>
            <a:ext cx="1775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Rows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EE649C4-951B-4A6E-A063-61E0AB812998}"/>
              </a:ext>
            </a:extLst>
          </p:cNvPr>
          <p:cNvSpPr txBox="1"/>
          <p:nvPr/>
        </p:nvSpPr>
        <p:spPr>
          <a:xfrm>
            <a:off x="2763982" y="1647169"/>
            <a:ext cx="1775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Columns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D39039-27A2-4299-9309-8A3EA97B9DFC}"/>
              </a:ext>
            </a:extLst>
          </p:cNvPr>
          <p:cNvSpPr txBox="1"/>
          <p:nvPr/>
        </p:nvSpPr>
        <p:spPr>
          <a:xfrm>
            <a:off x="6310427" y="1487576"/>
            <a:ext cx="5073533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/>
              <a:t>Underlying most bivariate descriptions is an assumed relationship between independent (or explanatory or predictor) and dependent (or outcome) variables.</a:t>
            </a:r>
          </a:p>
          <a:p>
            <a:endParaRPr lang="en-GB" sz="2000" dirty="0"/>
          </a:p>
          <a:p>
            <a:r>
              <a:rPr lang="en-GB" sz="2000" dirty="0"/>
              <a:t>We are assuming that one variable can help explain another (e.g. place of residence can explain satisfaction with one’s financial situation, rather than the other way around.</a:t>
            </a:r>
          </a:p>
          <a:p>
            <a:endParaRPr lang="en-GB" sz="2000" dirty="0"/>
          </a:p>
          <a:p>
            <a:r>
              <a:rPr lang="en-GB" sz="2000" dirty="0"/>
              <a:t>More often than not, the direction of the relationship (i.e. which one is the independent and dependent variable) is less straightforward and a matter of choice for the researcher derived from theory.</a:t>
            </a:r>
          </a:p>
        </p:txBody>
      </p:sp>
    </p:spTree>
    <p:extLst>
      <p:ext uri="{BB962C8B-B14F-4D97-AF65-F5344CB8AC3E}">
        <p14:creationId xmlns:p14="http://schemas.microsoft.com/office/powerpoint/2010/main" val="30118933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w: Right 3">
            <a:extLst>
              <a:ext uri="{FF2B5EF4-FFF2-40B4-BE49-F238E27FC236}">
                <a16:creationId xmlns:a16="http://schemas.microsoft.com/office/drawing/2014/main" id="{F10DEB46-1089-4DB0-9D46-DB261134DE74}"/>
              </a:ext>
            </a:extLst>
          </p:cNvPr>
          <p:cNvSpPr/>
          <p:nvPr/>
        </p:nvSpPr>
        <p:spPr>
          <a:xfrm>
            <a:off x="1144693" y="3047370"/>
            <a:ext cx="1930400" cy="1348508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GB" sz="1867" b="1" kern="0" dirty="0">
                <a:solidFill>
                  <a:schemeClr val="bg1"/>
                </a:solidFill>
                <a:latin typeface="Arial"/>
                <a:sym typeface="Arial"/>
              </a:rPr>
              <a:t>Dependent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79F868A-630C-4299-8043-194F7E28FF37}"/>
              </a:ext>
            </a:extLst>
          </p:cNvPr>
          <p:cNvSpPr txBox="1"/>
          <p:nvPr/>
        </p:nvSpPr>
        <p:spPr>
          <a:xfrm>
            <a:off x="1144693" y="4072712"/>
            <a:ext cx="1775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Y-axis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EE649C4-951B-4A6E-A063-61E0AB812998}"/>
              </a:ext>
            </a:extLst>
          </p:cNvPr>
          <p:cNvSpPr txBox="1"/>
          <p:nvPr/>
        </p:nvSpPr>
        <p:spPr>
          <a:xfrm>
            <a:off x="2947505" y="5358223"/>
            <a:ext cx="1775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X-axis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6669D02-D0C3-4EC8-8F3C-A5294E2B460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567" y="2083217"/>
            <a:ext cx="2762433" cy="2574635"/>
          </a:xfrm>
          <a:prstGeom prst="rect">
            <a:avLst/>
          </a:prstGeom>
          <a:noFill/>
        </p:spPr>
      </p:pic>
      <p:sp>
        <p:nvSpPr>
          <p:cNvPr id="6" name="Arrow: Up 5">
            <a:extLst>
              <a:ext uri="{FF2B5EF4-FFF2-40B4-BE49-F238E27FC236}">
                <a16:creationId xmlns:a16="http://schemas.microsoft.com/office/drawing/2014/main" id="{E0C07184-B427-4031-86AE-735CAAAD0845}"/>
              </a:ext>
            </a:extLst>
          </p:cNvPr>
          <p:cNvSpPr/>
          <p:nvPr/>
        </p:nvSpPr>
        <p:spPr>
          <a:xfrm>
            <a:off x="3075093" y="4719043"/>
            <a:ext cx="3327474" cy="1231591"/>
          </a:xfrm>
          <a:prstGeom prst="upArrow">
            <a:avLst>
              <a:gd name="adj1" fmla="val 50000"/>
              <a:gd name="adj2" fmla="val 52251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Independent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9A07CA7-119F-4413-B039-CF91724F6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Dependent and independent variables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0CFF98-671A-ED95-2076-9810F4107B7D}"/>
              </a:ext>
            </a:extLst>
          </p:cNvPr>
          <p:cNvSpPr txBox="1"/>
          <p:nvPr/>
        </p:nvSpPr>
        <p:spPr>
          <a:xfrm>
            <a:off x="6420823" y="1367133"/>
            <a:ext cx="5073533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/>
              <a:t>Underlying most bivariate descriptions is an assumed relationship between independent (or explanatory or predictor) and dependent (or outcome) variables.</a:t>
            </a:r>
          </a:p>
          <a:p>
            <a:endParaRPr lang="en-GB" sz="2000" dirty="0"/>
          </a:p>
          <a:p>
            <a:r>
              <a:rPr lang="en-GB" sz="2000" dirty="0"/>
              <a:t>We are assuming that one variable can help explain another (e.g. place of residence can explain satisfaction with one’s financial situation, rather than the other way around.</a:t>
            </a:r>
          </a:p>
          <a:p>
            <a:endParaRPr lang="en-GB" sz="2000" dirty="0"/>
          </a:p>
          <a:p>
            <a:r>
              <a:rPr lang="en-GB" sz="2000" dirty="0"/>
              <a:t>More often than not, the direction of the relationship (i.e. which one is the independent and dependent variable) is less straightforward and a matter of choice for the researcher derived from theory.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EFCF06-D411-A722-FB83-9BAADEA77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 October 2024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0157AD-BEDE-ED2A-93B1-192C0B0BA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Comparisons and Associations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7ED8377-00C8-B2EB-5191-1A0960E47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A51BB-2FC0-4DB8-B50E-F52D50E733B6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99303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2C10D394-C9B2-B03C-4136-7B6EEA8FF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4452" y="1762887"/>
            <a:ext cx="6218753" cy="1475916"/>
          </a:xfrm>
        </p:spPr>
        <p:txBody>
          <a:bodyPr/>
          <a:lstStyle/>
          <a:p>
            <a:r>
              <a:rPr lang="en-GB" dirty="0"/>
              <a:t>Is inequality affecting social trust?</a:t>
            </a:r>
          </a:p>
        </p:txBody>
      </p:sp>
      <p:sp>
        <p:nvSpPr>
          <p:cNvPr id="16" name="Date Placeholder 15">
            <a:extLst>
              <a:ext uri="{FF2B5EF4-FFF2-40B4-BE49-F238E27FC236}">
                <a16:creationId xmlns:a16="http://schemas.microsoft.com/office/drawing/2014/main" id="{970186A7-EA5C-A9A6-00C2-C2344CB3E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 October 2024</a:t>
            </a:r>
            <a:endParaRPr lang="en-GB"/>
          </a:p>
        </p:txBody>
      </p: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E5130C6E-0065-E34B-BE45-C2C68B3C5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Comparisons and Associations</a:t>
            </a:r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1F9A7185-82FE-CA4A-924B-4CC133CB6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A51BB-2FC0-4DB8-B50E-F52D50E733B6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35962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t>“The spirit level” (2010)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Comparisons and Associations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C5EF2332-01BF-834F-8236-50238282D533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1026" name="Picture 2" descr="The Spirit Level: Why Equality is Better for Everyone: Amazon.co.uk:  Pickett, Kate, Wilkinson, Richard: 9780241954294: Books">
            <a:extLst>
              <a:ext uri="{FF2B5EF4-FFF2-40B4-BE49-F238E27FC236}">
                <a16:creationId xmlns:a16="http://schemas.microsoft.com/office/drawing/2014/main" id="{A76EC4F5-D491-B613-8EA8-7A7CE063F5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414" y="1308934"/>
            <a:ext cx="3086076" cy="47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BC206A0-F9E8-E772-3BA8-FFF1485264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7305" y="1308934"/>
            <a:ext cx="4979165" cy="4725372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CAB09A-CAE0-2B37-AEB6-BF261E861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 October 2024</a:t>
            </a:r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t>“The spirit level” (2010)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Comparisons and Associations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C5EF2332-01BF-834F-8236-50238282D533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90DE78-5D91-9447-BF0B-96D4A9DBCF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6418" y="1394949"/>
            <a:ext cx="5820508" cy="4684799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E0CD88-1F17-95EB-326D-BCCCA23D5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 October 2024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67313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t>“The spirit level” (2010)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Comparisons and Associations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C5EF2332-01BF-834F-8236-50238282D533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C67004-7023-2934-B9CC-E419109BD8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2749" y="1463550"/>
            <a:ext cx="5846502" cy="4730865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73E566-9A1A-C61D-52A1-B974D3DFE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 October 2024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06498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t>“The spirit level” (2010)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Comparisons and Associations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C5EF2332-01BF-834F-8236-50238282D533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360E62-B99A-5AC6-2377-CB188A7B5947}"/>
              </a:ext>
            </a:extLst>
          </p:cNvPr>
          <p:cNvSpPr txBox="1"/>
          <p:nvPr/>
        </p:nvSpPr>
        <p:spPr>
          <a:xfrm>
            <a:off x="756746" y="2691068"/>
            <a:ext cx="1056932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buNone/>
            </a:pPr>
            <a:r>
              <a:rPr lang="en-GB" sz="1200" dirty="0">
                <a:latin typeface="Courier"/>
              </a:rPr>
              <a:t>Variable      |     Mean |       SD |      IQR |                Range | Skewness | Kurtosis |  n | </a:t>
            </a:r>
            <a:r>
              <a:rPr lang="en-GB" sz="1200" dirty="0" err="1">
                <a:latin typeface="Courier"/>
              </a:rPr>
              <a:t>n_Missing</a:t>
            </a:r>
            <a:r>
              <a:rPr lang="en-GB" sz="1200" dirty="0">
                <a:latin typeface="Courier"/>
              </a:rPr>
              <a:t>
------------------------------------------------------------------------------------------------------------
</a:t>
            </a:r>
            <a:r>
              <a:rPr lang="en-GB" sz="1200" dirty="0" err="1">
                <a:latin typeface="Courier"/>
              </a:rPr>
              <a:t>trust_pct</a:t>
            </a:r>
            <a:r>
              <a:rPr lang="en-GB" sz="1200" dirty="0">
                <a:latin typeface="Courier"/>
              </a:rPr>
              <a:t>     |    25.73 |    18.41 |    21.14 |        [2.14, 77.42] |     1.13 |     0.62 | 89 |         0
</a:t>
            </a:r>
            <a:r>
              <a:rPr lang="en-GB" sz="1200" dirty="0" err="1">
                <a:latin typeface="Courier"/>
              </a:rPr>
              <a:t>GDP_pc</a:t>
            </a:r>
            <a:r>
              <a:rPr lang="en-GB" sz="1200" dirty="0">
                <a:latin typeface="Courier"/>
              </a:rPr>
              <a:t>	    | 27447.01 | 21342.56 | 28284.55 |  [1987.97, 1.23e+05] |     1.62 |     4.20 | 86 |         3
</a:t>
            </a:r>
            <a:r>
              <a:rPr lang="en-GB" sz="1200" dirty="0" err="1">
                <a:latin typeface="Courier"/>
              </a:rPr>
              <a:t>pop_n</a:t>
            </a:r>
            <a:r>
              <a:rPr lang="en-GB" sz="1200" dirty="0">
                <a:latin typeface="Courier"/>
              </a:rPr>
              <a:t>         | 5.78e+07 | 1.58e+08 | 4.68e+07 | [73837.00, 1.40e+09] |     7.32 |    61.13 | 87 |         2
</a:t>
            </a:r>
            <a:r>
              <a:rPr lang="en-GB" sz="1200" dirty="0" err="1">
                <a:latin typeface="Courier"/>
              </a:rPr>
              <a:t>urban_pop_pct</a:t>
            </a:r>
            <a:r>
              <a:rPr lang="en-GB" sz="1200" dirty="0">
                <a:latin typeface="Courier"/>
              </a:rPr>
              <a:t> |    67.92 |    18.93 |    25.93 |      [20.31, 100.00] |    -0.49 |    -0.38 | 87 |         2
inc_top20     |    42.69 |     5.09 |     6.80 |       [34.56, 57.35] |     0.86 |     0.42 | 79 |        10
inc_bottom20  |     7.15 |     1.62 |     2.32 |        [3.45, 10.08] |    -0.19 |    -0.69 | 79 |        10
s80s20        |     6.50 |     2.60 |     2.79 |        [3.52, 16.64] |     1.67 |     3.50 | 79 |        10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C2643B-9242-A79A-A0DD-3F052DEA5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 October 2024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281141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t>“The spirit level” (2010)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Comparisons and Associations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C5EF2332-01BF-834F-8236-50238282D533}" type="slidenum">
              <a:rPr lang="en-US" smtClean="0"/>
              <a:pPr/>
              <a:t>19</a:t>
            </a:fld>
            <a:endParaRPr lang="en-US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0C14315-CCEC-5435-D7AF-9C6F17DEDE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1824464"/>
              </p:ext>
            </p:extLst>
          </p:nvPr>
        </p:nvGraphicFramePr>
        <p:xfrm>
          <a:off x="896937" y="2461827"/>
          <a:ext cx="10398126" cy="2734310"/>
        </p:xfrm>
        <a:graphic>
          <a:graphicData uri="http://schemas.openxmlformats.org/drawingml/2006/table">
            <a:tbl>
              <a:tblPr/>
              <a:tblGrid>
                <a:gridCol w="1733021">
                  <a:extLst>
                    <a:ext uri="{9D8B030D-6E8A-4147-A177-3AD203B41FA5}">
                      <a16:colId xmlns:a16="http://schemas.microsoft.com/office/drawing/2014/main" val="1417846975"/>
                    </a:ext>
                  </a:extLst>
                </a:gridCol>
                <a:gridCol w="1733021">
                  <a:extLst>
                    <a:ext uri="{9D8B030D-6E8A-4147-A177-3AD203B41FA5}">
                      <a16:colId xmlns:a16="http://schemas.microsoft.com/office/drawing/2014/main" val="444348659"/>
                    </a:ext>
                  </a:extLst>
                </a:gridCol>
                <a:gridCol w="1733021">
                  <a:extLst>
                    <a:ext uri="{9D8B030D-6E8A-4147-A177-3AD203B41FA5}">
                      <a16:colId xmlns:a16="http://schemas.microsoft.com/office/drawing/2014/main" val="3471911975"/>
                    </a:ext>
                  </a:extLst>
                </a:gridCol>
                <a:gridCol w="1733021">
                  <a:extLst>
                    <a:ext uri="{9D8B030D-6E8A-4147-A177-3AD203B41FA5}">
                      <a16:colId xmlns:a16="http://schemas.microsoft.com/office/drawing/2014/main" val="3193011346"/>
                    </a:ext>
                  </a:extLst>
                </a:gridCol>
                <a:gridCol w="1733021">
                  <a:extLst>
                    <a:ext uri="{9D8B030D-6E8A-4147-A177-3AD203B41FA5}">
                      <a16:colId xmlns:a16="http://schemas.microsoft.com/office/drawing/2014/main" val="2882838298"/>
                    </a:ext>
                  </a:extLst>
                </a:gridCol>
                <a:gridCol w="1733021">
                  <a:extLst>
                    <a:ext uri="{9D8B030D-6E8A-4147-A177-3AD203B41FA5}">
                      <a16:colId xmlns:a16="http://schemas.microsoft.com/office/drawing/2014/main" val="846308830"/>
                    </a:ext>
                  </a:extLst>
                </a:gridCol>
              </a:tblGrid>
              <a:tr h="350520">
                <a:tc gridSpan="6">
                  <a:txBody>
                    <a:bodyPr/>
                    <a:lstStyle/>
                    <a:p>
                      <a:pPr algn="l"/>
                      <a:r>
                        <a:rPr lang="en-GB" sz="1800" b="0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Descriptive Statistics</a:t>
                      </a:r>
                      <a:r>
                        <a:rPr lang="en-GB" sz="18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R="635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6120948"/>
                  </a:ext>
                </a:extLst>
              </a:tr>
              <a:tr h="312420">
                <a:tc gridSpan="2">
                  <a:txBody>
                    <a:bodyPr/>
                    <a:lstStyle/>
                    <a:p>
                      <a:pPr algn="ctr"/>
                      <a:r>
                        <a:rPr lang="en-GB" sz="18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0" marR="76200" marT="19050" marB="1905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8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trust_pct</a:t>
                      </a:r>
                    </a:p>
                  </a:txBody>
                  <a:tcPr marL="76200" marR="76200" marT="19050" marB="1905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8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inequality_s80s20</a:t>
                      </a:r>
                    </a:p>
                  </a:txBody>
                  <a:tcPr marL="76200" marR="76200" marT="19050" marB="1905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6796213"/>
                  </a:ext>
                </a:extLst>
              </a:tr>
              <a:tr h="349250">
                <a:tc>
                  <a:txBody>
                    <a:bodyPr/>
                    <a:lstStyle/>
                    <a:p>
                      <a:pPr algn="l"/>
                      <a:r>
                        <a:rPr lang="en-GB" sz="18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Valid</a:t>
                      </a:r>
                    </a:p>
                  </a:txBody>
                  <a:tcPr marL="76200" marT="68580" marB="635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800" b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R="76200" marT="68580" marB="635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89</a:t>
                      </a:r>
                    </a:p>
                  </a:txBody>
                  <a:tcPr marL="76200" marT="68580" marB="635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800" b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R="76200" marT="68580" marB="635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</a:t>
                      </a:r>
                    </a:p>
                  </a:txBody>
                  <a:tcPr marL="76200" marT="68580" marB="635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800" b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R="76200" marT="68580" marB="635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8864117"/>
                  </a:ext>
                </a:extLst>
              </a:tr>
              <a:tr h="287020">
                <a:tc>
                  <a:txBody>
                    <a:bodyPr/>
                    <a:lstStyle/>
                    <a:p>
                      <a:pPr algn="l"/>
                      <a:r>
                        <a:rPr lang="en-GB" sz="18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Missing</a:t>
                      </a:r>
                    </a:p>
                  </a:txBody>
                  <a:tcPr marL="76200" marT="6350" marB="63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800" b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R="76200" marT="6350" marB="63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0" marT="6350" marB="63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800" b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R="76200" marT="6350" marB="63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76200" marT="6350" marB="63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800" b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R="76200" marT="6350" marB="63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5589632"/>
                  </a:ext>
                </a:extLst>
              </a:tr>
              <a:tr h="287020">
                <a:tc>
                  <a:txBody>
                    <a:bodyPr/>
                    <a:lstStyle/>
                    <a:p>
                      <a:pPr algn="l"/>
                      <a:r>
                        <a:rPr lang="en-GB" sz="18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Mean</a:t>
                      </a:r>
                    </a:p>
                  </a:txBody>
                  <a:tcPr marL="76200" marT="6350" marB="63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800" b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R="76200" marT="6350" marB="63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25.731</a:t>
                      </a:r>
                    </a:p>
                  </a:txBody>
                  <a:tcPr marL="76200" marT="6350" marB="63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800" b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R="76200" marT="6350" marB="63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6.504</a:t>
                      </a:r>
                    </a:p>
                  </a:txBody>
                  <a:tcPr marL="76200" marT="6350" marB="63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800" b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R="76200" marT="6350" marB="63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7121928"/>
                  </a:ext>
                </a:extLst>
              </a:tr>
              <a:tr h="287020">
                <a:tc>
                  <a:txBody>
                    <a:bodyPr/>
                    <a:lstStyle/>
                    <a:p>
                      <a:pPr algn="l"/>
                      <a:r>
                        <a:rPr lang="en-GB" sz="18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Std. Deviation</a:t>
                      </a:r>
                    </a:p>
                  </a:txBody>
                  <a:tcPr marL="76200" marT="6350" marB="63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800" b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R="76200" marT="6350" marB="63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18.406</a:t>
                      </a:r>
                    </a:p>
                  </a:txBody>
                  <a:tcPr marL="76200" marT="6350" marB="63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800" b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R="76200" marT="6350" marB="63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2.597</a:t>
                      </a:r>
                    </a:p>
                  </a:txBody>
                  <a:tcPr marL="76200" marT="6350" marB="63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800" b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R="76200" marT="6350" marB="63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8860401"/>
                  </a:ext>
                </a:extLst>
              </a:tr>
              <a:tr h="287020">
                <a:tc>
                  <a:txBody>
                    <a:bodyPr/>
                    <a:lstStyle/>
                    <a:p>
                      <a:pPr algn="l"/>
                      <a:r>
                        <a:rPr lang="en-GB" sz="18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Minimum</a:t>
                      </a:r>
                    </a:p>
                  </a:txBody>
                  <a:tcPr marL="76200" marT="6350" marB="63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800" b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R="76200" marT="6350" marB="63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2.140</a:t>
                      </a:r>
                    </a:p>
                  </a:txBody>
                  <a:tcPr marL="76200" marT="6350" marB="63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800" b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R="76200" marT="6350" marB="63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3.517</a:t>
                      </a:r>
                    </a:p>
                  </a:txBody>
                  <a:tcPr marL="76200" marT="6350" marB="63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800" b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R="76200" marT="6350" marB="63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423817"/>
                  </a:ext>
                </a:extLst>
              </a:tr>
              <a:tr h="287020">
                <a:tc>
                  <a:txBody>
                    <a:bodyPr/>
                    <a:lstStyle/>
                    <a:p>
                      <a:pPr algn="l"/>
                      <a:r>
                        <a:rPr lang="en-GB" sz="18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Maximum</a:t>
                      </a:r>
                    </a:p>
                  </a:txBody>
                  <a:tcPr marL="76200" marT="6350" marB="63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800" b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R="76200" marT="6350" marB="63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77.420</a:t>
                      </a:r>
                    </a:p>
                  </a:txBody>
                  <a:tcPr marL="76200" marT="6350" marB="63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800" b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R="76200" marT="6350" marB="63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16.644</a:t>
                      </a:r>
                    </a:p>
                  </a:txBody>
                  <a:tcPr marL="76200" marT="6350" marB="63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800" b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R="76200" marT="6350" marB="63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6268145"/>
                  </a:ext>
                </a:extLst>
              </a:tr>
              <a:tr h="287020">
                <a:tc gridSpan="6">
                  <a:txBody>
                    <a:bodyPr/>
                    <a:lstStyle/>
                    <a:p>
                      <a:pPr algn="r"/>
                      <a:endParaRPr lang="en-GB" sz="18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63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4079334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ACD17F-A726-D793-29D0-2E3448354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 October 2024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584090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4060982-6EE3-A8F1-75FE-C4BDB2FF3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6000" b="1" dirty="0"/>
              <a:t>Week 3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112B5B6-7C9E-9DE5-8D2C-13D42F1FBB6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Comparisons and Associations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6383FB-FAD5-ACBF-8362-99A44C5BA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 October 2024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4BC908-4805-889D-BE4F-455E3A449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Comparisons and Associations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2F49CC-8A5A-2FB3-FD34-139202D1D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A51BB-2FC0-4DB8-B50E-F52D50E733B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44591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t>“The spirit level” (2010)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Comparisons and Associations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C5EF2332-01BF-834F-8236-50238282D533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437FD75-68B6-1739-F774-11BC3DF693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438012" rIns="0" bIns="43801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trust_pct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 </a:t>
            </a:r>
            <a:r>
              <a:rPr kumimoji="0" lang="en-US" altLang="en-US" sz="60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      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3" name="Picture 5">
            <a:extLst>
              <a:ext uri="{FF2B5EF4-FFF2-40B4-BE49-F238E27FC236}">
                <a16:creationId xmlns:a16="http://schemas.microsoft.com/office/drawing/2014/main" id="{C1B84274-D26E-E237-668F-6891FDB120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45" y="1576029"/>
            <a:ext cx="6333371" cy="422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6EA9218-BB63-33C9-B08B-B6CABBD39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 October 2024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116312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t>“The spirit level” (2010)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Comparisons and Associations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C5EF2332-01BF-834F-8236-50238282D533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437FD75-68B6-1739-F774-11BC3DF693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438012" rIns="0" bIns="43801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trust_pct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 </a:t>
            </a:r>
            <a:r>
              <a:rPr kumimoji="0" lang="en-US" altLang="en-US" sz="60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      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3" name="Picture 5">
            <a:extLst>
              <a:ext uri="{FF2B5EF4-FFF2-40B4-BE49-F238E27FC236}">
                <a16:creationId xmlns:a16="http://schemas.microsoft.com/office/drawing/2014/main" id="{C1B84274-D26E-E237-668F-6891FDB120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56745" y="1576029"/>
            <a:ext cx="6333371" cy="4222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7D0D08-11B1-A56F-C7A2-350545685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 October 2024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376043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ek_3_R_files/figure-pptx/unnamed-chunk-6-1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09600" y="914400"/>
            <a:ext cx="10972800" cy="54864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Comparisons and Associations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C5EF2332-01BF-834F-8236-50238282D533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81DE87-B811-2E34-1783-15F85DB1D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 October 2024</a:t>
            </a:r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ek_3_R_files/figure-pptx/unnamed-chunk-7-1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09600" y="914400"/>
            <a:ext cx="10972800" cy="54864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Comparisons and Associations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C5EF2332-01BF-834F-8236-50238282D533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0ABB76-EEA0-92B6-332D-668AD7273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 October 2024</a:t>
            </a:r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ek_3_R_files/figure-pptx/unnamed-chunk-8-1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09600" y="914400"/>
            <a:ext cx="10972800" cy="54864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Comparisons and Associations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C5EF2332-01BF-834F-8236-50238282D533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570B11-64C4-6C2A-D531-5863EF1D7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 October 2024</a:t>
            </a:r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ek_3_R_files/figure-pptx/unnamed-chunk-9-1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09600" y="914400"/>
            <a:ext cx="10972800" cy="54864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Comparisons and Associations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C5EF2332-01BF-834F-8236-50238282D533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2A6011-6940-87DB-AB78-093B706A6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 October 2024</a:t>
            </a:r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ek_3_R_files/figure-pptx/unnamed-chunk-10-1.png"/>
          <p:cNvPicPr>
            <a:picLocks noGrp="1"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09600" y="914400"/>
            <a:ext cx="10972800" cy="54864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Comparisons and Associations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C5EF2332-01BF-834F-8236-50238282D533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BFD19-2D7A-969A-1C85-CA5612E7B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 October 2024</a:t>
            </a:r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ek_3_R_files/figure-pptx/unnamed-chunk-11-1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09600" y="914400"/>
            <a:ext cx="10972800" cy="54864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Comparisons and Associations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C5EF2332-01BF-834F-8236-50238282D533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E4A3B2-B82D-F756-32D1-CA2500A97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 October 2024</a:t>
            </a:r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F2CBA3A-E59C-1E5C-37CA-CD0F1E185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Workshop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36F7FD2-53FA-4A51-9681-6FC5C896006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dirty="0"/>
              <a:t>1-3pm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52334B-2A42-251C-845C-1CED23366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 October 2024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848055-4F62-3048-C4D2-554FF0041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Comparisons and Associations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535960-24E1-CFDC-22DF-A828C2B2C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A51BB-2FC0-4DB8-B50E-F52D50E733B6}" type="slidenum">
              <a:rPr lang="en-GB" smtClean="0"/>
              <a:pPr/>
              <a:t>28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1294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AE4DB1-6B08-6AEB-B597-8064268FD9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 October 2024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F2723A-2C1C-2AB6-3420-9BD762F76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Comparisons and Associations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AFD3A0-9074-636F-30B6-C6C650C3F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/>
          <a:lstStyle/>
          <a:p>
            <a:fld id="{9FAA51BB-2FC0-4DB8-B50E-F52D50E733B6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80937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5BCA108-CB1D-5541-DFA5-C4B6F5FB8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Assignment Questions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0E86ADC-9F29-16A6-FCC9-F4480732B5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A.  Are </a:t>
            </a:r>
            <a:r>
              <a:rPr lang="en-GB" b="1" dirty="0"/>
              <a:t>religious</a:t>
            </a:r>
            <a:r>
              <a:rPr lang="en-GB" dirty="0"/>
              <a:t> people more </a:t>
            </a:r>
            <a:r>
              <a:rPr lang="en-GB" b="1" dirty="0"/>
              <a:t>satisfied</a:t>
            </a:r>
            <a:r>
              <a:rPr lang="en-GB" dirty="0"/>
              <a:t> with life?</a:t>
            </a:r>
          </a:p>
          <a:p>
            <a:r>
              <a:rPr lang="en-GB" dirty="0"/>
              <a:t>B.  Are </a:t>
            </a:r>
            <a:r>
              <a:rPr lang="en-GB" b="1" dirty="0"/>
              <a:t>older</a:t>
            </a:r>
            <a:r>
              <a:rPr lang="en-GB" dirty="0"/>
              <a:t> people more likely to see the </a:t>
            </a:r>
            <a:r>
              <a:rPr lang="en-GB" b="1" dirty="0"/>
              <a:t>death penalty as justifiable</a:t>
            </a:r>
            <a:r>
              <a:rPr lang="en-GB" dirty="0"/>
              <a:t>?</a:t>
            </a:r>
          </a:p>
          <a:p>
            <a:r>
              <a:rPr lang="en-GB" dirty="0"/>
              <a:t>C.  What </a:t>
            </a:r>
            <a:r>
              <a:rPr lang="en-GB" b="1" dirty="0"/>
              <a:t>factors</a:t>
            </a:r>
            <a:r>
              <a:rPr lang="en-GB" dirty="0"/>
              <a:t> are associated with </a:t>
            </a:r>
            <a:r>
              <a:rPr lang="en-GB" b="1" dirty="0"/>
              <a:t>opinions about future European Union enlargement </a:t>
            </a:r>
            <a:r>
              <a:rPr lang="en-GB" dirty="0"/>
              <a:t>among Europeans?</a:t>
            </a:r>
          </a:p>
          <a:p>
            <a:r>
              <a:rPr lang="en-GB" dirty="0"/>
              <a:t>D.  Is higher </a:t>
            </a:r>
            <a:r>
              <a:rPr lang="en-GB" b="1" dirty="0"/>
              <a:t>internet use </a:t>
            </a:r>
            <a:r>
              <a:rPr lang="en-GB" dirty="0"/>
              <a:t>associated with stronger </a:t>
            </a:r>
            <a:r>
              <a:rPr lang="en-GB" b="1" dirty="0"/>
              <a:t>anti-immigrant sentiments</a:t>
            </a:r>
            <a:r>
              <a:rPr lang="en-GB" dirty="0"/>
              <a:t>?</a:t>
            </a:r>
          </a:p>
          <a:p>
            <a:r>
              <a:rPr lang="en-GB" dirty="0"/>
              <a:t>E.  How does </a:t>
            </a:r>
            <a:r>
              <a:rPr lang="en-GB" b="1" dirty="0"/>
              <a:t>victimisation</a:t>
            </a:r>
            <a:r>
              <a:rPr lang="en-GB" dirty="0"/>
              <a:t> relate to </a:t>
            </a:r>
            <a:r>
              <a:rPr lang="en-GB" b="1" dirty="0"/>
              <a:t>trust in the police</a:t>
            </a:r>
            <a:r>
              <a:rPr lang="en-GB" dirty="0"/>
              <a:t>?</a:t>
            </a:r>
          </a:p>
          <a:p>
            <a:r>
              <a:rPr lang="en-GB" dirty="0"/>
              <a:t>F.  What </a:t>
            </a:r>
            <a:r>
              <a:rPr lang="en-GB" b="1" dirty="0"/>
              <a:t>factors</a:t>
            </a:r>
            <a:r>
              <a:rPr lang="en-GB" dirty="0"/>
              <a:t> are associated with </a:t>
            </a:r>
            <a:r>
              <a:rPr lang="en-GB" b="1" dirty="0"/>
              <a:t>belief in life after death</a:t>
            </a:r>
            <a:r>
              <a:rPr lang="en-GB" dirty="0"/>
              <a:t>?</a:t>
            </a:r>
          </a:p>
          <a:p>
            <a:r>
              <a:rPr lang="en-GB" dirty="0"/>
              <a:t>G.  Are government/public </a:t>
            </a:r>
            <a:r>
              <a:rPr lang="en-GB" b="1" dirty="0"/>
              <a:t>sector</a:t>
            </a:r>
            <a:r>
              <a:rPr lang="en-GB" dirty="0"/>
              <a:t> employees more inclined to </a:t>
            </a:r>
            <a:r>
              <a:rPr lang="en-GB" b="1" dirty="0"/>
              <a:t>perceive higher levels of corruption</a:t>
            </a:r>
            <a:r>
              <a:rPr lang="en-GB" dirty="0"/>
              <a:t> than those working in the private sector?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4CD3D-6209-B71E-328E-3CEE4431F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 October 2024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B2AC9-C062-ACDA-78EB-2E5B2DF3B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Comparisons and Associations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AA58D7-3FC7-1868-4188-EE9D3329F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A51BB-2FC0-4DB8-B50E-F52D50E733B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18532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9201D-2A10-AAC3-1006-C86286DC0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Variable types (review)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D68425-0661-96D9-7968-6D84B2193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 October 2024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094F2C-CF60-62B4-F1A2-1FA4B8ED3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Comparisons and Associations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53079-52E8-3CBE-35A8-A200B180E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A51BB-2FC0-4DB8-B50E-F52D50E733B6}" type="slidenum">
              <a:rPr lang="en-GB" smtClean="0"/>
              <a:t>4</a:t>
            </a:fld>
            <a:endParaRPr lang="en-GB"/>
          </a:p>
        </p:txBody>
      </p:sp>
      <p:pic>
        <p:nvPicPr>
          <p:cNvPr id="6" name="Picture 2" descr="Image result for likert scale smiley faces">
            <a:extLst>
              <a:ext uri="{FF2B5EF4-FFF2-40B4-BE49-F238E27FC236}">
                <a16:creationId xmlns:a16="http://schemas.microsoft.com/office/drawing/2014/main" id="{82FD8197-AD3F-4E46-8396-3CB8693B1F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196" y="2964948"/>
            <a:ext cx="4485856" cy="1155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5092435-6B9D-42CE-9942-D45DCDFEFA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1194" y="4446040"/>
            <a:ext cx="4485855" cy="12729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898E259-4F4F-4490-8628-7C470BE519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8720" y="1519864"/>
            <a:ext cx="3740269" cy="122279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CFE870A-DE02-462E-B98D-FCDDFE3CE2F9}"/>
              </a:ext>
            </a:extLst>
          </p:cNvPr>
          <p:cNvSpPr txBox="1"/>
          <p:nvPr/>
        </p:nvSpPr>
        <p:spPr>
          <a:xfrm>
            <a:off x="2638070" y="1812267"/>
            <a:ext cx="19642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Categorical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</a:p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Nominal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0BA844F-925A-482F-AEA6-A1C19BC2B721}"/>
              </a:ext>
            </a:extLst>
          </p:cNvPr>
          <p:cNvSpPr txBox="1"/>
          <p:nvPr/>
        </p:nvSpPr>
        <p:spPr>
          <a:xfrm>
            <a:off x="2610371" y="3251473"/>
            <a:ext cx="1850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Categorical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</a:p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Ordinal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3B7E98-6E18-4358-B76C-CC893A991317}"/>
              </a:ext>
            </a:extLst>
          </p:cNvPr>
          <p:cNvSpPr txBox="1"/>
          <p:nvPr/>
        </p:nvSpPr>
        <p:spPr>
          <a:xfrm>
            <a:off x="2610371" y="4810147"/>
            <a:ext cx="1850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Scale</a:t>
            </a:r>
          </a:p>
        </p:txBody>
      </p:sp>
    </p:spTree>
    <p:extLst>
      <p:ext uri="{BB962C8B-B14F-4D97-AF65-F5344CB8AC3E}">
        <p14:creationId xmlns:p14="http://schemas.microsoft.com/office/powerpoint/2010/main" val="36723516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5F401-650A-7724-809A-D7F7C823E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/>
              <a:t>Contingency tables </a:t>
            </a:r>
            <a:r>
              <a:rPr lang="en-GB" sz="4000" dirty="0"/>
              <a:t>(crosstabulation)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CBFD96-8EE6-C88E-D622-48A884736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745" y="1477880"/>
            <a:ext cx="4715587" cy="4681181"/>
          </a:xfrm>
        </p:spPr>
        <p:txBody>
          <a:bodyPr>
            <a:normAutofit fontScale="92500" lnSpcReduction="10000"/>
          </a:bodyPr>
          <a:lstStyle/>
          <a:p>
            <a:r>
              <a:rPr lang="en-GB" sz="2800" dirty="0"/>
              <a:t>Cross-tabulations are tables that show the relationship between two variables.</a:t>
            </a:r>
            <a:br>
              <a:rPr lang="en-GB" sz="2800" dirty="0"/>
            </a:br>
            <a:br>
              <a:rPr lang="en-GB" sz="2800" dirty="0"/>
            </a:br>
            <a:r>
              <a:rPr lang="en-GB" sz="2800" dirty="0"/>
              <a:t>They are also called contingency tables or joint frequency tables; or “cross-tabs” for short.</a:t>
            </a:r>
            <a:br>
              <a:rPr lang="en-GB" sz="2800" dirty="0"/>
            </a:br>
            <a:br>
              <a:rPr lang="en-GB" sz="2800" dirty="0"/>
            </a:br>
            <a:r>
              <a:rPr lang="en-GB" sz="2800" dirty="0"/>
              <a:t>Cross-tabulations are essentially a series of side-by-side frequency tables. They present a frequency distribution of one variable for each category of another variable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CB0165-AE03-CB07-C59D-493796355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 October 2024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26A6E8-4549-A3AF-D995-09DB17D5C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Comparisons and Associations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E9D638-2006-5EC8-0C72-DFF075A9C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A51BB-2FC0-4DB8-B50E-F52D50E733B6}" type="slidenum">
              <a:rPr lang="en-GB" smtClean="0"/>
              <a:pPr/>
              <a:t>5</a:t>
            </a:fld>
            <a:endParaRPr lang="en-GB" dirty="0"/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E1EDB5D5-6FDA-BB3B-AAF4-D36B918EE8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1714" y="1295959"/>
            <a:ext cx="3150582" cy="1202863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709C734D-B7AD-7A17-5C24-48BFDF89B3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5084898" y="3590594"/>
            <a:ext cx="3063217" cy="1041010"/>
          </a:xfrm>
          <a:prstGeom prst="rect">
            <a:avLst/>
          </a:prstGeom>
        </p:spPr>
      </p:pic>
      <p:graphicFrame>
        <p:nvGraphicFramePr>
          <p:cNvPr id="9" name="Table 7">
            <a:extLst>
              <a:ext uri="{FF2B5EF4-FFF2-40B4-BE49-F238E27FC236}">
                <a16:creationId xmlns:a16="http://schemas.microsoft.com/office/drawing/2014/main" id="{37D5BF8E-0193-E1A5-D2CA-07C41652D2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8239499"/>
              </p:ext>
            </p:extLst>
          </p:nvPr>
        </p:nvGraphicFramePr>
        <p:xfrm>
          <a:off x="7301714" y="2660161"/>
          <a:ext cx="3038040" cy="29018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2680">
                  <a:extLst>
                    <a:ext uri="{9D8B030D-6E8A-4147-A177-3AD203B41FA5}">
                      <a16:colId xmlns:a16="http://schemas.microsoft.com/office/drawing/2014/main" val="1131331659"/>
                    </a:ext>
                  </a:extLst>
                </a:gridCol>
                <a:gridCol w="1012680">
                  <a:extLst>
                    <a:ext uri="{9D8B030D-6E8A-4147-A177-3AD203B41FA5}">
                      <a16:colId xmlns:a16="http://schemas.microsoft.com/office/drawing/2014/main" val="3968625002"/>
                    </a:ext>
                  </a:extLst>
                </a:gridCol>
                <a:gridCol w="1012680">
                  <a:extLst>
                    <a:ext uri="{9D8B030D-6E8A-4147-A177-3AD203B41FA5}">
                      <a16:colId xmlns:a16="http://schemas.microsoft.com/office/drawing/2014/main" val="2876576349"/>
                    </a:ext>
                  </a:extLst>
                </a:gridCol>
              </a:tblGrid>
              <a:tr h="967293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0419719"/>
                  </a:ext>
                </a:extLst>
              </a:tr>
              <a:tr h="96729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3595654"/>
                  </a:ext>
                </a:extLst>
              </a:tr>
              <a:tr h="96729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67603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45052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5F401-650A-7724-809A-D7F7C823E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/>
              <a:t>Contingency tables </a:t>
            </a:r>
            <a:r>
              <a:rPr lang="en-GB" sz="4000" dirty="0"/>
              <a:t>(crosstabulation)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CBFD96-8EE6-C88E-D622-48A884736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745" y="1477880"/>
            <a:ext cx="4715587" cy="4681181"/>
          </a:xfrm>
        </p:spPr>
        <p:txBody>
          <a:bodyPr>
            <a:normAutofit fontScale="92500" lnSpcReduction="10000"/>
          </a:bodyPr>
          <a:lstStyle/>
          <a:p>
            <a:r>
              <a:rPr lang="en-GB" sz="2800" dirty="0"/>
              <a:t>Cross-tabulations are tables that show the relationship between two variables.</a:t>
            </a:r>
            <a:br>
              <a:rPr lang="en-GB" sz="2800" dirty="0"/>
            </a:br>
            <a:br>
              <a:rPr lang="en-GB" sz="2800" dirty="0"/>
            </a:br>
            <a:r>
              <a:rPr lang="en-GB" sz="2800" dirty="0"/>
              <a:t>They are also called contingency tables or joint frequency tables; or “cross-tabs” for short.</a:t>
            </a:r>
            <a:br>
              <a:rPr lang="en-GB" sz="2800" dirty="0"/>
            </a:br>
            <a:br>
              <a:rPr lang="en-GB" sz="2800" dirty="0"/>
            </a:br>
            <a:r>
              <a:rPr lang="en-GB" sz="2800" dirty="0"/>
              <a:t>Cross-tabulations are essentially a series of side-by-side frequency tables. They present a frequency distribution of one variable for each category of another variable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CB0165-AE03-CB07-C59D-493796355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 October 2024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26A6E8-4549-A3AF-D995-09DB17D5C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Comparisons and Associations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E9D638-2006-5EC8-0C72-DFF075A9C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A51BB-2FC0-4DB8-B50E-F52D50E733B6}" type="slidenum">
              <a:rPr lang="en-GB" smtClean="0"/>
              <a:pPr/>
              <a:t>6</a:t>
            </a:fld>
            <a:endParaRPr lang="en-GB" dirty="0"/>
          </a:p>
        </p:txBody>
      </p:sp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DB604764-DE1B-ECDD-1D85-A3D97E0F76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4787026" y="3178620"/>
            <a:ext cx="3204107" cy="1439591"/>
          </a:xfrm>
          <a:prstGeom prst="rect">
            <a:avLst/>
          </a:prstGeom>
        </p:spPr>
      </p:pic>
      <p:graphicFrame>
        <p:nvGraphicFramePr>
          <p:cNvPr id="11" name="Table 7">
            <a:extLst>
              <a:ext uri="{FF2B5EF4-FFF2-40B4-BE49-F238E27FC236}">
                <a16:creationId xmlns:a16="http://schemas.microsoft.com/office/drawing/2014/main" id="{0F633F09-A7AC-CAC7-0326-C071E8A48A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0196211"/>
              </p:ext>
            </p:extLst>
          </p:nvPr>
        </p:nvGraphicFramePr>
        <p:xfrm>
          <a:off x="7273578" y="2457701"/>
          <a:ext cx="3259520" cy="30427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1904">
                  <a:extLst>
                    <a:ext uri="{9D8B030D-6E8A-4147-A177-3AD203B41FA5}">
                      <a16:colId xmlns:a16="http://schemas.microsoft.com/office/drawing/2014/main" val="1131331659"/>
                    </a:ext>
                  </a:extLst>
                </a:gridCol>
                <a:gridCol w="651904">
                  <a:extLst>
                    <a:ext uri="{9D8B030D-6E8A-4147-A177-3AD203B41FA5}">
                      <a16:colId xmlns:a16="http://schemas.microsoft.com/office/drawing/2014/main" val="3462202869"/>
                    </a:ext>
                  </a:extLst>
                </a:gridCol>
                <a:gridCol w="651904">
                  <a:extLst>
                    <a:ext uri="{9D8B030D-6E8A-4147-A177-3AD203B41FA5}">
                      <a16:colId xmlns:a16="http://schemas.microsoft.com/office/drawing/2014/main" val="3968625002"/>
                    </a:ext>
                  </a:extLst>
                </a:gridCol>
                <a:gridCol w="651904">
                  <a:extLst>
                    <a:ext uri="{9D8B030D-6E8A-4147-A177-3AD203B41FA5}">
                      <a16:colId xmlns:a16="http://schemas.microsoft.com/office/drawing/2014/main" val="2876576349"/>
                    </a:ext>
                  </a:extLst>
                </a:gridCol>
                <a:gridCol w="651904">
                  <a:extLst>
                    <a:ext uri="{9D8B030D-6E8A-4147-A177-3AD203B41FA5}">
                      <a16:colId xmlns:a16="http://schemas.microsoft.com/office/drawing/2014/main" val="960227336"/>
                    </a:ext>
                  </a:extLst>
                </a:gridCol>
              </a:tblGrid>
              <a:tr h="101425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0419719"/>
                  </a:ext>
                </a:extLst>
              </a:tr>
              <a:tr h="101425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3595654"/>
                  </a:ext>
                </a:extLst>
              </a:tr>
              <a:tr h="101425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6760327"/>
                  </a:ext>
                </a:extLst>
              </a:tr>
            </a:tbl>
          </a:graphicData>
        </a:graphic>
      </p:graphicFrame>
      <p:pic>
        <p:nvPicPr>
          <p:cNvPr id="12" name="Picture 2" descr="Image result for likert scale smiley faces">
            <a:extLst>
              <a:ext uri="{FF2B5EF4-FFF2-40B4-BE49-F238E27FC236}">
                <a16:creationId xmlns:a16="http://schemas.microsoft.com/office/drawing/2014/main" id="{1B195D9A-932A-0740-298C-DDD011D5A7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578" y="1498904"/>
            <a:ext cx="3227243" cy="789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139790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3">
            <a:extLst>
              <a:ext uri="{FF2B5EF4-FFF2-40B4-BE49-F238E27FC236}">
                <a16:creationId xmlns:a16="http://schemas.microsoft.com/office/drawing/2014/main" id="{56BC2B75-09B9-4092-B01C-D2106A55B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One categorical and one Scale variable:</a:t>
            </a:r>
            <a:br>
              <a:rPr lang="en-GB" dirty="0"/>
            </a:br>
            <a:br>
              <a:rPr lang="en-GB" dirty="0"/>
            </a:br>
            <a:r>
              <a:rPr lang="en-GB" b="1" dirty="0"/>
              <a:t>Error-bar graph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r>
              <a:rPr lang="en-GB" b="1" dirty="0"/>
              <a:t>Box-plots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EDBBEA-F163-4B2F-BC6D-0A2F6D1E6C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6004" y="1508922"/>
            <a:ext cx="4206241" cy="4448758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9E77290-7E9E-5817-7D8D-BEA0520F0718}"/>
              </a:ext>
            </a:extLst>
          </p:cNvPr>
          <p:cNvSpPr txBox="1">
            <a:spLocks/>
          </p:cNvSpPr>
          <p:nvPr/>
        </p:nvSpPr>
        <p:spPr>
          <a:xfrm>
            <a:off x="756745" y="1477880"/>
            <a:ext cx="4715587" cy="4681181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20000"/>
              <a:buFont typeface="Arial Narrow" panose="020B0606020202030204" pitchFamily="34" charset="0"/>
              <a:buChar char="●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10000"/>
              <a:buFont typeface="Courier New" panose="02070309020205020404" pitchFamily="49" charset="0"/>
              <a:buChar char="o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749808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Box-plots or error-bar graphs are useful for visualising the relationship between a </a:t>
            </a:r>
            <a:r>
              <a:rPr lang="en-GB" i="1" dirty="0"/>
              <a:t>Scale</a:t>
            </a:r>
            <a:r>
              <a:rPr lang="en-GB" dirty="0"/>
              <a:t> and a </a:t>
            </a:r>
            <a:r>
              <a:rPr lang="en-GB" i="1" dirty="0"/>
              <a:t>Categorical</a:t>
            </a:r>
            <a:r>
              <a:rPr lang="en-GB" dirty="0"/>
              <a:t> type variable</a:t>
            </a:r>
          </a:p>
          <a:p>
            <a:r>
              <a:rPr lang="en-GB" dirty="0"/>
              <a:t>The plots will compare measures of central tendency and dispersion of the Scale-type variable across the categories of the categorical variable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4A15F7-0203-0008-F2B3-852F7B82A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 October 2024</a:t>
            </a:r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955CDD1-8C99-4DB1-4890-D599F2108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Comparisons and Associations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2AA3AC6-03A2-D579-400D-222B3B86F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A51BB-2FC0-4DB8-B50E-F52D50E733B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68488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3">
            <a:extLst>
              <a:ext uri="{FF2B5EF4-FFF2-40B4-BE49-F238E27FC236}">
                <a16:creationId xmlns:a16="http://schemas.microsoft.com/office/drawing/2014/main" id="{56BC2B75-09B9-4092-B01C-D2106A55B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One categorical and one Scale variable:</a:t>
            </a:r>
            <a:br>
              <a:rPr lang="en-GB" dirty="0"/>
            </a:br>
            <a:br>
              <a:rPr lang="en-GB" dirty="0"/>
            </a:br>
            <a:r>
              <a:rPr lang="en-GB" b="1" dirty="0"/>
              <a:t>Error-bar graph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r>
              <a:rPr lang="en-GB" b="1" dirty="0"/>
              <a:t>Box-plots</a:t>
            </a:r>
            <a:endParaRPr lang="en-GB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9E77290-7E9E-5817-7D8D-BEA0520F0718}"/>
              </a:ext>
            </a:extLst>
          </p:cNvPr>
          <p:cNvSpPr txBox="1">
            <a:spLocks/>
          </p:cNvSpPr>
          <p:nvPr/>
        </p:nvSpPr>
        <p:spPr>
          <a:xfrm>
            <a:off x="756745" y="1477880"/>
            <a:ext cx="4715587" cy="4681181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20000"/>
              <a:buFont typeface="Arial Narrow" panose="020B0606020202030204" pitchFamily="34" charset="0"/>
              <a:buChar char="●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10000"/>
              <a:buFont typeface="Courier New" panose="02070309020205020404" pitchFamily="49" charset="0"/>
              <a:buChar char="o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749808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Typically, box-plots depict the </a:t>
            </a:r>
            <a:r>
              <a:rPr lang="en-GB" i="1" dirty="0"/>
              <a:t>median</a:t>
            </a:r>
            <a:r>
              <a:rPr lang="en-GB" dirty="0"/>
              <a:t> value of the Scale variable, its </a:t>
            </a:r>
            <a:r>
              <a:rPr lang="en-GB" i="1" dirty="0"/>
              <a:t>Interquartile Range</a:t>
            </a:r>
            <a:r>
              <a:rPr lang="en-GB" dirty="0"/>
              <a:t>, the </a:t>
            </a:r>
            <a:r>
              <a:rPr lang="en-GB" i="1" dirty="0"/>
              <a:t>minimum</a:t>
            </a:r>
            <a:r>
              <a:rPr lang="en-GB" dirty="0"/>
              <a:t> and </a:t>
            </a:r>
            <a:r>
              <a:rPr lang="en-GB" i="1" dirty="0"/>
              <a:t>maximum</a:t>
            </a:r>
            <a:r>
              <a:rPr lang="en-GB" dirty="0"/>
              <a:t> values, and any </a:t>
            </a:r>
            <a:r>
              <a:rPr lang="en-GB" i="1" dirty="0"/>
              <a:t>outliers</a:t>
            </a:r>
          </a:p>
          <a:p>
            <a:endParaRPr lang="en-GB" i="1" dirty="0"/>
          </a:p>
          <a:p>
            <a:r>
              <a:rPr lang="en-GB" dirty="0"/>
              <a:t>What are these (again)?</a:t>
            </a:r>
          </a:p>
        </p:txBody>
      </p:sp>
      <p:pic>
        <p:nvPicPr>
          <p:cNvPr id="5" name="Picture 4" descr="A diagram of a number of individuals&#10;&#10;Description automatically generated with medium confidence">
            <a:extLst>
              <a:ext uri="{FF2B5EF4-FFF2-40B4-BE49-F238E27FC236}">
                <a16:creationId xmlns:a16="http://schemas.microsoft.com/office/drawing/2014/main" id="{C19A1C8A-FFFC-7150-F54B-519669594E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761" y="2067950"/>
            <a:ext cx="5939438" cy="2969719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B49659-3908-5A67-4115-718D4BEEB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 October 2024</a:t>
            </a:r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F74862-9910-C970-7C2E-FA8C147FD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Comparisons and Associations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2370F9-DB4A-18F2-6B5F-0D9349703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A51BB-2FC0-4DB8-B50E-F52D50E733B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067790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B02B2-42BE-434E-8F9E-1AAD6454C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Percentiles and the IQR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D7902BC-49A9-44B3-9FCB-A1CDBB7E32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0270" y="1807564"/>
            <a:ext cx="7077256" cy="4298400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07F11BB-FE7D-4CC2-A181-3E9C12FF64D5}"/>
              </a:ext>
            </a:extLst>
          </p:cNvPr>
          <p:cNvCxnSpPr>
            <a:cxnSpLocks/>
          </p:cNvCxnSpPr>
          <p:nvPr/>
        </p:nvCxnSpPr>
        <p:spPr>
          <a:xfrm>
            <a:off x="4407108" y="2218544"/>
            <a:ext cx="1011586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A38AB9C-59AD-418D-AB39-3E64A26A4E2B}"/>
              </a:ext>
            </a:extLst>
          </p:cNvPr>
          <p:cNvCxnSpPr/>
          <p:nvPr/>
        </p:nvCxnSpPr>
        <p:spPr>
          <a:xfrm flipH="1">
            <a:off x="3387902" y="2561881"/>
            <a:ext cx="31479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A67B0E9-7F53-44EF-9CA3-F095B17BFEB0}"/>
              </a:ext>
            </a:extLst>
          </p:cNvPr>
          <p:cNvCxnSpPr/>
          <p:nvPr/>
        </p:nvCxnSpPr>
        <p:spPr>
          <a:xfrm>
            <a:off x="5081416" y="2561881"/>
            <a:ext cx="33727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B66C416-2582-4B3C-813F-6EEC164E83A9}"/>
              </a:ext>
            </a:extLst>
          </p:cNvPr>
          <p:cNvCxnSpPr/>
          <p:nvPr/>
        </p:nvCxnSpPr>
        <p:spPr>
          <a:xfrm>
            <a:off x="3702695" y="2884170"/>
            <a:ext cx="1378721" cy="0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C65B39C6-722F-457E-9C7A-E00959D85AAE}"/>
              </a:ext>
            </a:extLst>
          </p:cNvPr>
          <p:cNvSpPr txBox="1"/>
          <p:nvPr/>
        </p:nvSpPr>
        <p:spPr>
          <a:xfrm>
            <a:off x="5413411" y="2108788"/>
            <a:ext cx="23475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Median = 50</a:t>
            </a:r>
            <a:r>
              <a:rPr lang="en-GB" sz="1100" baseline="30000" dirty="0"/>
              <a:t>th</a:t>
            </a:r>
            <a:r>
              <a:rPr lang="en-GB" sz="1100" dirty="0"/>
              <a:t> percentile (P50)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E96AAC3-2DC7-4390-BE35-A481645650E3}"/>
              </a:ext>
            </a:extLst>
          </p:cNvPr>
          <p:cNvSpPr txBox="1"/>
          <p:nvPr/>
        </p:nvSpPr>
        <p:spPr>
          <a:xfrm>
            <a:off x="2935698" y="2431076"/>
            <a:ext cx="609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P25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35FA521-D5D7-4710-A132-20718DEE7D5E}"/>
              </a:ext>
            </a:extLst>
          </p:cNvPr>
          <p:cNvSpPr txBox="1"/>
          <p:nvPr/>
        </p:nvSpPr>
        <p:spPr>
          <a:xfrm>
            <a:off x="5413411" y="2432278"/>
            <a:ext cx="609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P75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D3CED95-D5B2-4C4C-B75D-57BCF5351903}"/>
              </a:ext>
            </a:extLst>
          </p:cNvPr>
          <p:cNvSpPr txBox="1"/>
          <p:nvPr/>
        </p:nvSpPr>
        <p:spPr>
          <a:xfrm>
            <a:off x="5158740" y="2796540"/>
            <a:ext cx="20345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Interquartile range (IQR) = P75 - P25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9DA75E4-DE2C-4EF3-A2CD-F7CC41EF7E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0580" y="1807564"/>
            <a:ext cx="2804747" cy="42984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07B439-5515-CC17-2F98-AC259137C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 October 2024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263EBF-6A6A-443C-46D2-1475082D2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Comparisons and Associations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9343D7-DD8C-FC53-31E8-6DBEAD28E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A51BB-2FC0-4DB8-B50E-F52D50E733B6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05499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Retrospect">
  <a:themeElements>
    <a:clrScheme name="Moreh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3F739B"/>
      </a:accent1>
      <a:accent2>
        <a:srgbClr val="1F394D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B88C00"/>
      </a:hlink>
      <a:folHlink>
        <a:srgbClr val="B88C0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reh template.pptx" id="{976FE89A-DE24-46CA-AC0C-F592F46D6A11}" vid="{6FA3B6B4-ED01-4468-97EF-FE3176612C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24.07.16-Osaka</Template>
  <TotalTime>3066</TotalTime>
  <Words>1339</Words>
  <Application>Microsoft Office PowerPoint</Application>
  <PresentationFormat>Widescreen</PresentationFormat>
  <Paragraphs>199</Paragraphs>
  <Slides>29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9" baseType="lpstr">
      <vt:lpstr>Aptos</vt:lpstr>
      <vt:lpstr>Arial</vt:lpstr>
      <vt:lpstr>Arial Narrow</vt:lpstr>
      <vt:lpstr>Arial Nova Cond Light</vt:lpstr>
      <vt:lpstr>Calibri</vt:lpstr>
      <vt:lpstr>Calibri Light</vt:lpstr>
      <vt:lpstr>Courier</vt:lpstr>
      <vt:lpstr>Courier New</vt:lpstr>
      <vt:lpstr>Wingdings</vt:lpstr>
      <vt:lpstr>Retrospect</vt:lpstr>
      <vt:lpstr>PowerPoint Presentation</vt:lpstr>
      <vt:lpstr>Week 3</vt:lpstr>
      <vt:lpstr>Assignment Questions</vt:lpstr>
      <vt:lpstr>Variable types (review)</vt:lpstr>
      <vt:lpstr>Contingency tables (crosstabulation)</vt:lpstr>
      <vt:lpstr>Contingency tables (crosstabulation)</vt:lpstr>
      <vt:lpstr>One categorical and one Scale variable:  Error-bar graph   Box-plots</vt:lpstr>
      <vt:lpstr>One categorical and one Scale variable:  Error-bar graph   Box-plots</vt:lpstr>
      <vt:lpstr>Percentiles and the IQR</vt:lpstr>
      <vt:lpstr>One categorical and one Scale variable:  Error-bar graph   Scatterplots</vt:lpstr>
      <vt:lpstr>Strength and direction of association</vt:lpstr>
      <vt:lpstr>Dependent and independent variables</vt:lpstr>
      <vt:lpstr>Dependent and independent variables</vt:lpstr>
      <vt:lpstr>Is inequality affecting social trust?</vt:lpstr>
      <vt:lpstr>“The spirit level” (2010)</vt:lpstr>
      <vt:lpstr>“The spirit level” (2010)</vt:lpstr>
      <vt:lpstr>“The spirit level” (2010)</vt:lpstr>
      <vt:lpstr>“The spirit level” (2010)</vt:lpstr>
      <vt:lpstr>“The spirit level” (2010)</vt:lpstr>
      <vt:lpstr>“The spirit level” (2010)</vt:lpstr>
      <vt:lpstr>“The spirit level” (2010)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Workshop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 Moreh</dc:creator>
  <cp:lastModifiedBy>Chris Moreh</cp:lastModifiedBy>
  <cp:revision>4</cp:revision>
  <dcterms:created xsi:type="dcterms:W3CDTF">2024-07-11T13:35:49Z</dcterms:created>
  <dcterms:modified xsi:type="dcterms:W3CDTF">2024-10-08T10:04:13Z</dcterms:modified>
</cp:coreProperties>
</file>